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68" r:id="rId2"/>
    <p:sldId id="330" r:id="rId3"/>
    <p:sldId id="355" r:id="rId4"/>
    <p:sldId id="362" r:id="rId5"/>
    <p:sldId id="366" r:id="rId6"/>
    <p:sldId id="301" r:id="rId7"/>
    <p:sldId id="350" r:id="rId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7CE"/>
    <a:srgbClr val="FB85B8"/>
    <a:srgbClr val="262626"/>
    <a:srgbClr val="AA1BE3"/>
    <a:srgbClr val="107CD6"/>
    <a:srgbClr val="4BD1FB"/>
    <a:srgbClr val="42A7C6"/>
    <a:srgbClr val="48B5D8"/>
    <a:srgbClr val="2D3847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4004" autoAdjust="0"/>
  </p:normalViewPr>
  <p:slideViewPr>
    <p:cSldViewPr snapToGrid="0">
      <p:cViewPr varScale="1">
        <p:scale>
          <a:sx n="68" d="100"/>
          <a:sy n="68" d="100"/>
        </p:scale>
        <p:origin x="1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C0202-9AEC-4971-86CD-C6C17B6251E0}" type="datetimeFigureOut">
              <a:rPr lang="id-ID" smtClean="0"/>
              <a:t>29/09/2019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08649-DEA3-43CA-BBD9-CBA46697201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386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08649-DEA3-43CA-BBD9-CBA466972011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714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Rectangle: Rounded Corners 27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: Rounded Corners 28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: Rounded Corners 30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34" name="Oval 3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38" name="Rectangle: Rounded Corners 37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9" name="Rectangle: Rounded Corners 3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" name="Rectangle: Rounded Corners 3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Rectangle: Rounded Corners 40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2" name="Rectangle: Rounded Corners 41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3" name="Rectangle: Rounded Corners 42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5" name="Rectangle: Rounded Corners 44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: Rounded Corners 45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6402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76071" y="1173808"/>
            <a:ext cx="2955472" cy="2626788"/>
          </a:xfrm>
          <a:custGeom>
            <a:avLst/>
            <a:gdLst>
              <a:gd name="connsiteX0" fmla="*/ 57028 w 2955472"/>
              <a:gd name="connsiteY0" fmla="*/ 0 h 2626788"/>
              <a:gd name="connsiteX1" fmla="*/ 2898444 w 2955472"/>
              <a:gd name="connsiteY1" fmla="*/ 0 h 2626788"/>
              <a:gd name="connsiteX2" fmla="*/ 2955472 w 2955472"/>
              <a:gd name="connsiteY2" fmla="*/ 57028 h 2626788"/>
              <a:gd name="connsiteX3" fmla="*/ 2955472 w 2955472"/>
              <a:gd name="connsiteY3" fmla="*/ 2626788 h 2626788"/>
              <a:gd name="connsiteX4" fmla="*/ 0 w 2955472"/>
              <a:gd name="connsiteY4" fmla="*/ 2626788 h 2626788"/>
              <a:gd name="connsiteX5" fmla="*/ 0 w 2955472"/>
              <a:gd name="connsiteY5" fmla="*/ 57028 h 2626788"/>
              <a:gd name="connsiteX6" fmla="*/ 57028 w 2955472"/>
              <a:gd name="connsiteY6" fmla="*/ 0 h 262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5472" h="2626788">
                <a:moveTo>
                  <a:pt x="57028" y="0"/>
                </a:moveTo>
                <a:lnTo>
                  <a:pt x="2898444" y="0"/>
                </a:lnTo>
                <a:cubicBezTo>
                  <a:pt x="2929940" y="0"/>
                  <a:pt x="2955472" y="25532"/>
                  <a:pt x="2955472" y="57028"/>
                </a:cubicBezTo>
                <a:lnTo>
                  <a:pt x="2955472" y="2626788"/>
                </a:lnTo>
                <a:lnTo>
                  <a:pt x="0" y="2626788"/>
                </a:lnTo>
                <a:lnTo>
                  <a:pt x="0" y="57028"/>
                </a:lnTo>
                <a:cubicBezTo>
                  <a:pt x="0" y="25532"/>
                  <a:pt x="25532" y="0"/>
                  <a:pt x="5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798207" y="3444996"/>
            <a:ext cx="711200" cy="711200"/>
          </a:xfrm>
          <a:custGeom>
            <a:avLst/>
            <a:gdLst>
              <a:gd name="connsiteX0" fmla="*/ 355600 w 711200"/>
              <a:gd name="connsiteY0" fmla="*/ 0 h 711200"/>
              <a:gd name="connsiteX1" fmla="*/ 711200 w 711200"/>
              <a:gd name="connsiteY1" fmla="*/ 355600 h 711200"/>
              <a:gd name="connsiteX2" fmla="*/ 355600 w 711200"/>
              <a:gd name="connsiteY2" fmla="*/ 711200 h 711200"/>
              <a:gd name="connsiteX3" fmla="*/ 0 w 711200"/>
              <a:gd name="connsiteY3" fmla="*/ 355600 h 711200"/>
              <a:gd name="connsiteX4" fmla="*/ 355600 w 711200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711200">
                <a:moveTo>
                  <a:pt x="355600" y="0"/>
                </a:moveTo>
                <a:cubicBezTo>
                  <a:pt x="551992" y="0"/>
                  <a:pt x="711200" y="159208"/>
                  <a:pt x="711200" y="355600"/>
                </a:cubicBezTo>
                <a:cubicBezTo>
                  <a:pt x="711200" y="551992"/>
                  <a:pt x="551992" y="711200"/>
                  <a:pt x="355600" y="711200"/>
                </a:cubicBezTo>
                <a:cubicBezTo>
                  <a:pt x="159208" y="711200"/>
                  <a:pt x="0" y="551992"/>
                  <a:pt x="0" y="355600"/>
                </a:cubicBezTo>
                <a:cubicBezTo>
                  <a:pt x="0" y="159208"/>
                  <a:pt x="159208" y="0"/>
                  <a:pt x="355600" y="0"/>
                </a:cubicBezTo>
                <a:close/>
              </a:path>
            </a:pathLst>
          </a:custGeom>
          <a:effectLst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144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9515475" cy="6858000"/>
          </a:xfrm>
          <a:custGeom>
            <a:avLst/>
            <a:gdLst>
              <a:gd name="connsiteX0" fmla="*/ 0 w 9515475"/>
              <a:gd name="connsiteY0" fmla="*/ 0 h 6858000"/>
              <a:gd name="connsiteX1" fmla="*/ 9515475 w 9515475"/>
              <a:gd name="connsiteY1" fmla="*/ 0 h 6858000"/>
              <a:gd name="connsiteX2" fmla="*/ 2676525 w 9515475"/>
              <a:gd name="connsiteY2" fmla="*/ 6858000 h 6858000"/>
              <a:gd name="connsiteX3" fmla="*/ 0 w 95154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5475" h="6858000">
                <a:moveTo>
                  <a:pt x="0" y="0"/>
                </a:moveTo>
                <a:lnTo>
                  <a:pt x="9515475" y="0"/>
                </a:lnTo>
                <a:lnTo>
                  <a:pt x="26765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19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 rot="549907">
            <a:off x="7025505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5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 rot="2654530">
            <a:off x="7734881" y="1161673"/>
            <a:ext cx="2927444" cy="5411096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096"/>
              <a:gd name="connsiteX1" fmla="*/ 2927444 w 2927444"/>
              <a:gd name="connsiteY1" fmla="*/ 71367 h 5411096"/>
              <a:gd name="connsiteX2" fmla="*/ 2802252 w 2927444"/>
              <a:gd name="connsiteY2" fmla="*/ 5411096 h 5411096"/>
              <a:gd name="connsiteX3" fmla="*/ 0 w 2927444"/>
              <a:gd name="connsiteY3" fmla="*/ 5365343 h 5411096"/>
              <a:gd name="connsiteX4" fmla="*/ 55924 w 2927444"/>
              <a:gd name="connsiteY4" fmla="*/ 0 h 54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096">
                <a:moveTo>
                  <a:pt x="55924" y="0"/>
                </a:moveTo>
                <a:lnTo>
                  <a:pt x="2927444" y="71367"/>
                </a:lnTo>
                <a:lnTo>
                  <a:pt x="2802252" y="5411096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654530">
            <a:off x="5317705" y="1171149"/>
            <a:ext cx="2927444" cy="5411452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452">
                <a:moveTo>
                  <a:pt x="55924" y="0"/>
                </a:moveTo>
                <a:lnTo>
                  <a:pt x="2927444" y="71367"/>
                </a:lnTo>
                <a:lnTo>
                  <a:pt x="2829191" y="5411452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1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036498" y="0"/>
            <a:ext cx="9155502" cy="6858000"/>
          </a:xfrm>
          <a:custGeom>
            <a:avLst/>
            <a:gdLst>
              <a:gd name="connsiteX0" fmla="*/ 6857999 w 9155502"/>
              <a:gd name="connsiteY0" fmla="*/ 0 h 6858000"/>
              <a:gd name="connsiteX1" fmla="*/ 9155502 w 9155502"/>
              <a:gd name="connsiteY1" fmla="*/ 0 h 6858000"/>
              <a:gd name="connsiteX2" fmla="*/ 9155502 w 9155502"/>
              <a:gd name="connsiteY2" fmla="*/ 6858000 h 6858000"/>
              <a:gd name="connsiteX3" fmla="*/ 0 w 9155502"/>
              <a:gd name="connsiteY3" fmla="*/ 6858000 h 6858000"/>
              <a:gd name="connsiteX4" fmla="*/ 3429000 w 9155502"/>
              <a:gd name="connsiteY4" fmla="*/ 3429000 h 6858000"/>
              <a:gd name="connsiteX5" fmla="*/ 3428999 w 9155502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5502" h="6858000">
                <a:moveTo>
                  <a:pt x="6857999" y="0"/>
                </a:moveTo>
                <a:lnTo>
                  <a:pt x="9155502" y="0"/>
                </a:lnTo>
                <a:lnTo>
                  <a:pt x="9155502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3428999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Freeform: Shape 7"/>
          <p:cNvSpPr/>
          <p:nvPr userDrawn="1"/>
        </p:nvSpPr>
        <p:spPr>
          <a:xfrm>
            <a:off x="9155502" y="0"/>
            <a:ext cx="12700" cy="12700"/>
          </a:xfrm>
          <a:custGeom>
            <a:avLst/>
            <a:gdLst>
              <a:gd name="connsiteX0" fmla="*/ 0 w 12700"/>
              <a:gd name="connsiteY0" fmla="*/ 0 h 12700"/>
              <a:gd name="connsiteX1" fmla="*/ 1 w 12700"/>
              <a:gd name="connsiteY1" fmla="*/ 0 h 12700"/>
              <a:gd name="connsiteX2" fmla="*/ 12700 w 12700"/>
              <a:gd name="connsiteY2" fmla="*/ 0 h 12700"/>
              <a:gd name="connsiteX3" fmla="*/ 12700 w 12700"/>
              <a:gd name="connsiteY3" fmla="*/ 12700 h 12700"/>
              <a:gd name="connsiteX4" fmla="*/ 0 w 12700"/>
              <a:gd name="connsiteY4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" h="12700">
                <a:moveTo>
                  <a:pt x="0" y="0"/>
                </a:moveTo>
                <a:lnTo>
                  <a:pt x="1" y="0"/>
                </a:lnTo>
                <a:lnTo>
                  <a:pt x="12700" y="0"/>
                </a:lnTo>
                <a:lnTo>
                  <a:pt x="12700" y="127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reeform: Shape 5"/>
          <p:cNvSpPr/>
          <p:nvPr userDrawn="1"/>
        </p:nvSpPr>
        <p:spPr>
          <a:xfrm>
            <a:off x="9155502" y="6845300"/>
            <a:ext cx="12700" cy="12700"/>
          </a:xfrm>
          <a:custGeom>
            <a:avLst/>
            <a:gdLst>
              <a:gd name="connsiteX0" fmla="*/ 12700 w 12700"/>
              <a:gd name="connsiteY0" fmla="*/ 0 h 12700"/>
              <a:gd name="connsiteX1" fmla="*/ 12700 w 12700"/>
              <a:gd name="connsiteY1" fmla="*/ 12700 h 12700"/>
              <a:gd name="connsiteX2" fmla="*/ 0 w 12700"/>
              <a:gd name="connsiteY2" fmla="*/ 12700 h 12700"/>
              <a:gd name="connsiteX3" fmla="*/ 12700 w 12700"/>
              <a:gd name="connsiteY3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" h="12700">
                <a:moveTo>
                  <a:pt x="12700" y="0"/>
                </a:moveTo>
                <a:lnTo>
                  <a:pt x="12700" y="12700"/>
                </a:lnTo>
                <a:lnTo>
                  <a:pt x="0" y="12700"/>
                </a:lnTo>
                <a:lnTo>
                  <a:pt x="127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686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 userDrawn="1"/>
        </p:nvSpPr>
        <p:spPr>
          <a:xfrm>
            <a:off x="5315854" y="0"/>
            <a:ext cx="11695796" cy="6858000"/>
          </a:xfrm>
          <a:prstGeom prst="parallelogram">
            <a:avLst>
              <a:gd name="adj" fmla="val 1006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300380">
            <a:off x="6763096" y="1534698"/>
            <a:ext cx="4309022" cy="2867729"/>
          </a:xfrm>
          <a:custGeom>
            <a:avLst/>
            <a:gdLst>
              <a:gd name="connsiteX0" fmla="*/ 0 w 3507697"/>
              <a:gd name="connsiteY0" fmla="*/ 0 h 2338388"/>
              <a:gd name="connsiteX1" fmla="*/ 3507697 w 3507697"/>
              <a:gd name="connsiteY1" fmla="*/ 0 h 2338388"/>
              <a:gd name="connsiteX2" fmla="*/ 3507697 w 3507697"/>
              <a:gd name="connsiteY2" fmla="*/ 2338388 h 2338388"/>
              <a:gd name="connsiteX3" fmla="*/ 0 w 3507697"/>
              <a:gd name="connsiteY3" fmla="*/ 2338388 h 2338388"/>
              <a:gd name="connsiteX4" fmla="*/ 0 w 3507697"/>
              <a:gd name="connsiteY4" fmla="*/ 0 h 2338388"/>
              <a:gd name="connsiteX0" fmla="*/ 0 w 3783518"/>
              <a:gd name="connsiteY0" fmla="*/ 169497 h 2507885"/>
              <a:gd name="connsiteX1" fmla="*/ 3783518 w 3783518"/>
              <a:gd name="connsiteY1" fmla="*/ 0 h 2507885"/>
              <a:gd name="connsiteX2" fmla="*/ 3507697 w 3783518"/>
              <a:gd name="connsiteY2" fmla="*/ 2507885 h 2507885"/>
              <a:gd name="connsiteX3" fmla="*/ 0 w 3783518"/>
              <a:gd name="connsiteY3" fmla="*/ 2507885 h 2507885"/>
              <a:gd name="connsiteX4" fmla="*/ 0 w 3783518"/>
              <a:gd name="connsiteY4" fmla="*/ 169497 h 2507885"/>
              <a:gd name="connsiteX0" fmla="*/ 0 w 3889791"/>
              <a:gd name="connsiteY0" fmla="*/ 178806 h 2517194"/>
              <a:gd name="connsiteX1" fmla="*/ 3889791 w 3889791"/>
              <a:gd name="connsiteY1" fmla="*/ 0 h 2517194"/>
              <a:gd name="connsiteX2" fmla="*/ 3507697 w 3889791"/>
              <a:gd name="connsiteY2" fmla="*/ 2517194 h 2517194"/>
              <a:gd name="connsiteX3" fmla="*/ 0 w 3889791"/>
              <a:gd name="connsiteY3" fmla="*/ 2517194 h 2517194"/>
              <a:gd name="connsiteX4" fmla="*/ 0 w 3889791"/>
              <a:gd name="connsiteY4" fmla="*/ 178806 h 2517194"/>
              <a:gd name="connsiteX0" fmla="*/ 0 w 3966642"/>
              <a:gd name="connsiteY0" fmla="*/ 262030 h 2600418"/>
              <a:gd name="connsiteX1" fmla="*/ 3966642 w 3966642"/>
              <a:gd name="connsiteY1" fmla="*/ 0 h 2600418"/>
              <a:gd name="connsiteX2" fmla="*/ 3507697 w 3966642"/>
              <a:gd name="connsiteY2" fmla="*/ 2600418 h 2600418"/>
              <a:gd name="connsiteX3" fmla="*/ 0 w 3966642"/>
              <a:gd name="connsiteY3" fmla="*/ 2600418 h 2600418"/>
              <a:gd name="connsiteX4" fmla="*/ 0 w 3966642"/>
              <a:gd name="connsiteY4" fmla="*/ 262030 h 2600418"/>
              <a:gd name="connsiteX0" fmla="*/ 0 w 4072250"/>
              <a:gd name="connsiteY0" fmla="*/ 278931 h 2617319"/>
              <a:gd name="connsiteX1" fmla="*/ 4072250 w 4072250"/>
              <a:gd name="connsiteY1" fmla="*/ 0 h 2617319"/>
              <a:gd name="connsiteX2" fmla="*/ 3507697 w 4072250"/>
              <a:gd name="connsiteY2" fmla="*/ 2617319 h 2617319"/>
              <a:gd name="connsiteX3" fmla="*/ 0 w 4072250"/>
              <a:gd name="connsiteY3" fmla="*/ 2617319 h 2617319"/>
              <a:gd name="connsiteX4" fmla="*/ 0 w 4072250"/>
              <a:gd name="connsiteY4" fmla="*/ 278931 h 2617319"/>
              <a:gd name="connsiteX0" fmla="*/ 0 w 4128988"/>
              <a:gd name="connsiteY0" fmla="*/ 329796 h 2668184"/>
              <a:gd name="connsiteX1" fmla="*/ 4128988 w 4128988"/>
              <a:gd name="connsiteY1" fmla="*/ 0 h 2668184"/>
              <a:gd name="connsiteX2" fmla="*/ 3507697 w 4128988"/>
              <a:gd name="connsiteY2" fmla="*/ 2668184 h 2668184"/>
              <a:gd name="connsiteX3" fmla="*/ 0 w 4128988"/>
              <a:gd name="connsiteY3" fmla="*/ 2668184 h 2668184"/>
              <a:gd name="connsiteX4" fmla="*/ 0 w 4128988"/>
              <a:gd name="connsiteY4" fmla="*/ 329796 h 2668184"/>
              <a:gd name="connsiteX0" fmla="*/ 0 w 4086102"/>
              <a:gd name="connsiteY0" fmla="*/ 295443 h 2633831"/>
              <a:gd name="connsiteX1" fmla="*/ 4086102 w 4086102"/>
              <a:gd name="connsiteY1" fmla="*/ 0 h 2633831"/>
              <a:gd name="connsiteX2" fmla="*/ 3507697 w 4086102"/>
              <a:gd name="connsiteY2" fmla="*/ 2633831 h 2633831"/>
              <a:gd name="connsiteX3" fmla="*/ 0 w 4086102"/>
              <a:gd name="connsiteY3" fmla="*/ 2633831 h 2633831"/>
              <a:gd name="connsiteX4" fmla="*/ 0 w 4086102"/>
              <a:gd name="connsiteY4" fmla="*/ 295443 h 2633831"/>
              <a:gd name="connsiteX0" fmla="*/ 0 w 4086102"/>
              <a:gd name="connsiteY0" fmla="*/ 295443 h 2695111"/>
              <a:gd name="connsiteX1" fmla="*/ 4086102 w 4086102"/>
              <a:gd name="connsiteY1" fmla="*/ 0 h 2695111"/>
              <a:gd name="connsiteX2" fmla="*/ 3681347 w 4086102"/>
              <a:gd name="connsiteY2" fmla="*/ 2695111 h 2695111"/>
              <a:gd name="connsiteX3" fmla="*/ 0 w 4086102"/>
              <a:gd name="connsiteY3" fmla="*/ 2633831 h 2695111"/>
              <a:gd name="connsiteX4" fmla="*/ 0 w 4086102"/>
              <a:gd name="connsiteY4" fmla="*/ 295443 h 2695111"/>
              <a:gd name="connsiteX0" fmla="*/ 0 w 4086102"/>
              <a:gd name="connsiteY0" fmla="*/ 295443 h 2798060"/>
              <a:gd name="connsiteX1" fmla="*/ 4086102 w 4086102"/>
              <a:gd name="connsiteY1" fmla="*/ 0 h 2798060"/>
              <a:gd name="connsiteX2" fmla="*/ 3728611 w 4086102"/>
              <a:gd name="connsiteY2" fmla="*/ 2798060 h 2798060"/>
              <a:gd name="connsiteX3" fmla="*/ 0 w 4086102"/>
              <a:gd name="connsiteY3" fmla="*/ 2633831 h 2798060"/>
              <a:gd name="connsiteX4" fmla="*/ 0 w 4086102"/>
              <a:gd name="connsiteY4" fmla="*/ 295443 h 2798060"/>
              <a:gd name="connsiteX0" fmla="*/ 0 w 4086102"/>
              <a:gd name="connsiteY0" fmla="*/ 295443 h 2841611"/>
              <a:gd name="connsiteX1" fmla="*/ 4086102 w 4086102"/>
              <a:gd name="connsiteY1" fmla="*/ 0 h 2841611"/>
              <a:gd name="connsiteX2" fmla="*/ 3755373 w 4086102"/>
              <a:gd name="connsiteY2" fmla="*/ 2841611 h 2841611"/>
              <a:gd name="connsiteX3" fmla="*/ 0 w 4086102"/>
              <a:gd name="connsiteY3" fmla="*/ 2633831 h 2841611"/>
              <a:gd name="connsiteX4" fmla="*/ 0 w 4086102"/>
              <a:gd name="connsiteY4" fmla="*/ 295443 h 2841611"/>
              <a:gd name="connsiteX0" fmla="*/ 0 w 4086102"/>
              <a:gd name="connsiteY0" fmla="*/ 295443 h 2832025"/>
              <a:gd name="connsiteX1" fmla="*/ 4086102 w 4086102"/>
              <a:gd name="connsiteY1" fmla="*/ 0 h 2832025"/>
              <a:gd name="connsiteX2" fmla="*/ 3777481 w 4086102"/>
              <a:gd name="connsiteY2" fmla="*/ 2832025 h 2832025"/>
              <a:gd name="connsiteX3" fmla="*/ 0 w 4086102"/>
              <a:gd name="connsiteY3" fmla="*/ 2633831 h 2832025"/>
              <a:gd name="connsiteX4" fmla="*/ 0 w 4086102"/>
              <a:gd name="connsiteY4" fmla="*/ 295443 h 2832025"/>
              <a:gd name="connsiteX0" fmla="*/ 105884 w 4191986"/>
              <a:gd name="connsiteY0" fmla="*/ 295443 h 2832025"/>
              <a:gd name="connsiteX1" fmla="*/ 4191986 w 4191986"/>
              <a:gd name="connsiteY1" fmla="*/ 0 h 2832025"/>
              <a:gd name="connsiteX2" fmla="*/ 3883365 w 4191986"/>
              <a:gd name="connsiteY2" fmla="*/ 2832025 h 2832025"/>
              <a:gd name="connsiteX3" fmla="*/ 0 w 4191986"/>
              <a:gd name="connsiteY3" fmla="*/ 2734897 h 2832025"/>
              <a:gd name="connsiteX4" fmla="*/ 105884 w 4191986"/>
              <a:gd name="connsiteY4" fmla="*/ 295443 h 2832025"/>
              <a:gd name="connsiteX0" fmla="*/ 197364 w 4283466"/>
              <a:gd name="connsiteY0" fmla="*/ 29544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197364 w 4283466"/>
              <a:gd name="connsiteY4" fmla="*/ 295443 h 2832025"/>
              <a:gd name="connsiteX0" fmla="*/ 284189 w 4283466"/>
              <a:gd name="connsiteY0" fmla="*/ 32608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284189 w 4283466"/>
              <a:gd name="connsiteY4" fmla="*/ 326083 h 2832025"/>
              <a:gd name="connsiteX0" fmla="*/ 399383 w 4283466"/>
              <a:gd name="connsiteY0" fmla="*/ 33129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399383 w 4283466"/>
              <a:gd name="connsiteY4" fmla="*/ 331290 h 2832025"/>
              <a:gd name="connsiteX0" fmla="*/ 437338 w 4283466"/>
              <a:gd name="connsiteY0" fmla="*/ 32796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7338 w 4283466"/>
              <a:gd name="connsiteY4" fmla="*/ 327965 h 2832025"/>
              <a:gd name="connsiteX0" fmla="*/ 433348 w 4283466"/>
              <a:gd name="connsiteY0" fmla="*/ 28242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3348 w 4283466"/>
              <a:gd name="connsiteY4" fmla="*/ 282420 h 2832025"/>
              <a:gd name="connsiteX0" fmla="*/ 463712 w 4283466"/>
              <a:gd name="connsiteY0" fmla="*/ 27976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3712 w 4283466"/>
              <a:gd name="connsiteY4" fmla="*/ 279760 h 2832025"/>
              <a:gd name="connsiteX0" fmla="*/ 482344 w 4283466"/>
              <a:gd name="connsiteY0" fmla="*/ 38330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82344 w 4283466"/>
              <a:gd name="connsiteY4" fmla="*/ 383305 h 2832025"/>
              <a:gd name="connsiteX0" fmla="*/ 468699 w 4283466"/>
              <a:gd name="connsiteY0" fmla="*/ 33669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8699 w 4283466"/>
              <a:gd name="connsiteY4" fmla="*/ 336693 h 2832025"/>
              <a:gd name="connsiteX0" fmla="*/ 470534 w 4283466"/>
              <a:gd name="connsiteY0" fmla="*/ 303066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70534 w 4283466"/>
              <a:gd name="connsiteY4" fmla="*/ 303066 h 2832025"/>
              <a:gd name="connsiteX0" fmla="*/ 450309 w 4283466"/>
              <a:gd name="connsiteY0" fmla="*/ 29049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50309 w 4283466"/>
              <a:gd name="connsiteY4" fmla="*/ 290495 h 2832025"/>
              <a:gd name="connsiteX0" fmla="*/ 450309 w 4296452"/>
              <a:gd name="connsiteY0" fmla="*/ 305975 h 2847505"/>
              <a:gd name="connsiteX1" fmla="*/ 4296452 w 4296452"/>
              <a:gd name="connsiteY1" fmla="*/ 0 h 2847505"/>
              <a:gd name="connsiteX2" fmla="*/ 3974845 w 4296452"/>
              <a:gd name="connsiteY2" fmla="*/ 2847505 h 2847505"/>
              <a:gd name="connsiteX3" fmla="*/ 0 w 4296452"/>
              <a:gd name="connsiteY3" fmla="*/ 2666600 h 2847505"/>
              <a:gd name="connsiteX4" fmla="*/ 450309 w 4296452"/>
              <a:gd name="connsiteY4" fmla="*/ 305975 h 2847505"/>
              <a:gd name="connsiteX0" fmla="*/ 450309 w 4310684"/>
              <a:gd name="connsiteY0" fmla="*/ 307222 h 2848752"/>
              <a:gd name="connsiteX1" fmla="*/ 4310684 w 4310684"/>
              <a:gd name="connsiteY1" fmla="*/ 0 h 2848752"/>
              <a:gd name="connsiteX2" fmla="*/ 3974845 w 4310684"/>
              <a:gd name="connsiteY2" fmla="*/ 2848752 h 2848752"/>
              <a:gd name="connsiteX3" fmla="*/ 0 w 4310684"/>
              <a:gd name="connsiteY3" fmla="*/ 2667847 h 2848752"/>
              <a:gd name="connsiteX4" fmla="*/ 450309 w 4310684"/>
              <a:gd name="connsiteY4" fmla="*/ 307222 h 2848752"/>
              <a:gd name="connsiteX0" fmla="*/ 450309 w 4310684"/>
              <a:gd name="connsiteY0" fmla="*/ 307222 h 2867729"/>
              <a:gd name="connsiteX1" fmla="*/ 4310684 w 4310684"/>
              <a:gd name="connsiteY1" fmla="*/ 0 h 2867729"/>
              <a:gd name="connsiteX2" fmla="*/ 3976507 w 4310684"/>
              <a:gd name="connsiteY2" fmla="*/ 2867729 h 2867729"/>
              <a:gd name="connsiteX3" fmla="*/ 0 w 4310684"/>
              <a:gd name="connsiteY3" fmla="*/ 2667847 h 2867729"/>
              <a:gd name="connsiteX4" fmla="*/ 450309 w 4310684"/>
              <a:gd name="connsiteY4" fmla="*/ 307222 h 2867729"/>
              <a:gd name="connsiteX0" fmla="*/ 445149 w 4305524"/>
              <a:gd name="connsiteY0" fmla="*/ 307222 h 2867729"/>
              <a:gd name="connsiteX1" fmla="*/ 4305524 w 4305524"/>
              <a:gd name="connsiteY1" fmla="*/ 0 h 2867729"/>
              <a:gd name="connsiteX2" fmla="*/ 3971347 w 4305524"/>
              <a:gd name="connsiteY2" fmla="*/ 2867729 h 2867729"/>
              <a:gd name="connsiteX3" fmla="*/ 0 w 4305524"/>
              <a:gd name="connsiteY3" fmla="*/ 2672175 h 2867729"/>
              <a:gd name="connsiteX4" fmla="*/ 445149 w 4305524"/>
              <a:gd name="connsiteY4" fmla="*/ 307222 h 2867729"/>
              <a:gd name="connsiteX0" fmla="*/ 441825 w 4302200"/>
              <a:gd name="connsiteY0" fmla="*/ 307222 h 2867729"/>
              <a:gd name="connsiteX1" fmla="*/ 4302200 w 4302200"/>
              <a:gd name="connsiteY1" fmla="*/ 0 h 2867729"/>
              <a:gd name="connsiteX2" fmla="*/ 3968023 w 4302200"/>
              <a:gd name="connsiteY2" fmla="*/ 2867729 h 2867729"/>
              <a:gd name="connsiteX3" fmla="*/ 0 w 4302200"/>
              <a:gd name="connsiteY3" fmla="*/ 2710129 h 2867729"/>
              <a:gd name="connsiteX4" fmla="*/ 441825 w 4302200"/>
              <a:gd name="connsiteY4" fmla="*/ 307222 h 2867729"/>
              <a:gd name="connsiteX0" fmla="*/ 448231 w 4308606"/>
              <a:gd name="connsiteY0" fmla="*/ 307222 h 2867729"/>
              <a:gd name="connsiteX1" fmla="*/ 4308606 w 4308606"/>
              <a:gd name="connsiteY1" fmla="*/ 0 h 2867729"/>
              <a:gd name="connsiteX2" fmla="*/ 3974429 w 4308606"/>
              <a:gd name="connsiteY2" fmla="*/ 2867729 h 2867729"/>
              <a:gd name="connsiteX3" fmla="*/ 0 w 4308606"/>
              <a:gd name="connsiteY3" fmla="*/ 2691567 h 2867729"/>
              <a:gd name="connsiteX4" fmla="*/ 448231 w 4308606"/>
              <a:gd name="connsiteY4" fmla="*/ 307222 h 2867729"/>
              <a:gd name="connsiteX0" fmla="*/ 448647 w 4309022"/>
              <a:gd name="connsiteY0" fmla="*/ 307222 h 2867729"/>
              <a:gd name="connsiteX1" fmla="*/ 4309022 w 4309022"/>
              <a:gd name="connsiteY1" fmla="*/ 0 h 2867729"/>
              <a:gd name="connsiteX2" fmla="*/ 3974845 w 4309022"/>
              <a:gd name="connsiteY2" fmla="*/ 2867729 h 2867729"/>
              <a:gd name="connsiteX3" fmla="*/ 0 w 4309022"/>
              <a:gd name="connsiteY3" fmla="*/ 2686822 h 2867729"/>
              <a:gd name="connsiteX4" fmla="*/ 448647 w 4309022"/>
              <a:gd name="connsiteY4" fmla="*/ 307222 h 286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9022" h="2867729">
                <a:moveTo>
                  <a:pt x="448647" y="307222"/>
                </a:moveTo>
                <a:lnTo>
                  <a:pt x="4309022" y="0"/>
                </a:lnTo>
                <a:lnTo>
                  <a:pt x="3974845" y="2867729"/>
                </a:lnTo>
                <a:lnTo>
                  <a:pt x="0" y="2686822"/>
                </a:lnTo>
                <a:lnTo>
                  <a:pt x="448647" y="307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28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848710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428759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08808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49587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069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2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88510" y="-1002891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233852" y="3805083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82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33852" y="-3052917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flipH="1">
            <a:off x="8815740" y="38480"/>
            <a:ext cx="3423558" cy="6781040"/>
          </a:xfrm>
          <a:custGeom>
            <a:avLst/>
            <a:gdLst>
              <a:gd name="connsiteX0" fmla="*/ 7372 w 722211"/>
              <a:gd name="connsiteY0" fmla="*/ 0 h 1430484"/>
              <a:gd name="connsiteX1" fmla="*/ 627679 w 722211"/>
              <a:gd name="connsiteY1" fmla="*/ 359867 h 1430484"/>
              <a:gd name="connsiteX2" fmla="*/ 623983 w 722211"/>
              <a:gd name="connsiteY2" fmla="*/ 1076995 h 1430484"/>
              <a:gd name="connsiteX3" fmla="*/ 0 w 722211"/>
              <a:gd name="connsiteY3" fmla="*/ 1430450 h 1430484"/>
              <a:gd name="connsiteX4" fmla="*/ 3339 w 722211"/>
              <a:gd name="connsiteY4" fmla="*/ 1087814 h 1430484"/>
              <a:gd name="connsiteX5" fmla="*/ 6970 w 722211"/>
              <a:gd name="connsiteY5" fmla="*/ 1088180 h 1430484"/>
              <a:gd name="connsiteX6" fmla="*/ 379908 w 722211"/>
              <a:gd name="connsiteY6" fmla="*/ 715243 h 1430484"/>
              <a:gd name="connsiteX7" fmla="*/ 82130 w 722211"/>
              <a:gd name="connsiteY7" fmla="*/ 349883 h 1430484"/>
              <a:gd name="connsiteX8" fmla="*/ 7180 w 722211"/>
              <a:gd name="connsiteY8" fmla="*/ 342327 h 143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211" h="1430484">
                <a:moveTo>
                  <a:pt x="7372" y="0"/>
                </a:moveTo>
                <a:cubicBezTo>
                  <a:pt x="263686" y="144"/>
                  <a:pt x="500327" y="137431"/>
                  <a:pt x="627679" y="359867"/>
                </a:cubicBezTo>
                <a:cubicBezTo>
                  <a:pt x="755031" y="582304"/>
                  <a:pt x="753621" y="855882"/>
                  <a:pt x="623983" y="1076995"/>
                </a:cubicBezTo>
                <a:cubicBezTo>
                  <a:pt x="494345" y="1298107"/>
                  <a:pt x="256301" y="1432947"/>
                  <a:pt x="0" y="1430450"/>
                </a:cubicBezTo>
                <a:lnTo>
                  <a:pt x="3339" y="1087814"/>
                </a:lnTo>
                <a:lnTo>
                  <a:pt x="6970" y="1088180"/>
                </a:lnTo>
                <a:cubicBezTo>
                  <a:pt x="212938" y="1088180"/>
                  <a:pt x="379908" y="921210"/>
                  <a:pt x="379908" y="715243"/>
                </a:cubicBezTo>
                <a:cubicBezTo>
                  <a:pt x="379908" y="535022"/>
                  <a:pt x="252072" y="384658"/>
                  <a:pt x="82130" y="349883"/>
                </a:cubicBezTo>
                <a:lnTo>
                  <a:pt x="7180" y="342327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10350" y="1966913"/>
            <a:ext cx="4816475" cy="2924175"/>
          </a:xfrm>
          <a:prstGeom prst="roundRect">
            <a:avLst>
              <a:gd name="adj" fmla="val 784"/>
            </a:avLst>
          </a:pr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3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11093" y="1209368"/>
            <a:ext cx="3982632" cy="4439264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756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5610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47548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864666" y="25761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37322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7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373969" y="220967"/>
            <a:ext cx="6477824" cy="6138697"/>
          </a:xfrm>
          <a:custGeom>
            <a:avLst/>
            <a:gdLst>
              <a:gd name="connsiteX0" fmla="*/ 5932623 w 6477824"/>
              <a:gd name="connsiteY0" fmla="*/ 3607719 h 6138697"/>
              <a:gd name="connsiteX1" fmla="*/ 6012372 w 6477824"/>
              <a:gd name="connsiteY1" fmla="*/ 3612113 h 6138697"/>
              <a:gd name="connsiteX2" fmla="*/ 6185932 w 6477824"/>
              <a:gd name="connsiteY2" fmla="*/ 3700778 h 6138697"/>
              <a:gd name="connsiteX3" fmla="*/ 6193779 w 6477824"/>
              <a:gd name="connsiteY3" fmla="*/ 4172177 h 6138697"/>
              <a:gd name="connsiteX4" fmla="*/ 4873800 w 6477824"/>
              <a:gd name="connsiteY4" fmla="*/ 5536846 h 6138697"/>
              <a:gd name="connsiteX5" fmla="*/ 4402401 w 6477824"/>
              <a:gd name="connsiteY5" fmla="*/ 5544693 h 6138697"/>
              <a:gd name="connsiteX6" fmla="*/ 4394553 w 6477824"/>
              <a:gd name="connsiteY6" fmla="*/ 5073294 h 6138697"/>
              <a:gd name="connsiteX7" fmla="*/ 5714533 w 6477824"/>
              <a:gd name="connsiteY7" fmla="*/ 3708625 h 6138697"/>
              <a:gd name="connsiteX8" fmla="*/ 5932623 w 6477824"/>
              <a:gd name="connsiteY8" fmla="*/ 3607719 h 6138697"/>
              <a:gd name="connsiteX9" fmla="*/ 6044597 w 6477824"/>
              <a:gd name="connsiteY9" fmla="*/ 2394725 h 6138697"/>
              <a:gd name="connsiteX10" fmla="*/ 6124347 w 6477824"/>
              <a:gd name="connsiteY10" fmla="*/ 2399119 h 6138697"/>
              <a:gd name="connsiteX11" fmla="*/ 6297906 w 6477824"/>
              <a:gd name="connsiteY11" fmla="*/ 2487783 h 6138697"/>
              <a:gd name="connsiteX12" fmla="*/ 6305753 w 6477824"/>
              <a:gd name="connsiteY12" fmla="*/ 2959182 h 6138697"/>
              <a:gd name="connsiteX13" fmla="*/ 3328634 w 6477824"/>
              <a:gd name="connsiteY13" fmla="*/ 6037097 h 6138697"/>
              <a:gd name="connsiteX14" fmla="*/ 2857235 w 6477824"/>
              <a:gd name="connsiteY14" fmla="*/ 6044945 h 6138697"/>
              <a:gd name="connsiteX15" fmla="*/ 2849389 w 6477824"/>
              <a:gd name="connsiteY15" fmla="*/ 5573545 h 6138697"/>
              <a:gd name="connsiteX16" fmla="*/ 5826508 w 6477824"/>
              <a:gd name="connsiteY16" fmla="*/ 2495631 h 6138697"/>
              <a:gd name="connsiteX17" fmla="*/ 6044597 w 6477824"/>
              <a:gd name="connsiteY17" fmla="*/ 2394725 h 6138697"/>
              <a:gd name="connsiteX18" fmla="*/ 4383852 w 6477824"/>
              <a:gd name="connsiteY18" fmla="*/ 1911046 h 6138697"/>
              <a:gd name="connsiteX19" fmla="*/ 4463601 w 6477824"/>
              <a:gd name="connsiteY19" fmla="*/ 1915440 h 6138697"/>
              <a:gd name="connsiteX20" fmla="*/ 4637161 w 6477824"/>
              <a:gd name="connsiteY20" fmla="*/ 2004106 h 6138697"/>
              <a:gd name="connsiteX21" fmla="*/ 4645008 w 6477824"/>
              <a:gd name="connsiteY21" fmla="*/ 2475503 h 6138697"/>
              <a:gd name="connsiteX22" fmla="*/ 1631011 w 6477824"/>
              <a:gd name="connsiteY22" fmla="*/ 5591545 h 6138697"/>
              <a:gd name="connsiteX23" fmla="*/ 1159613 w 6477824"/>
              <a:gd name="connsiteY23" fmla="*/ 5599392 h 6138697"/>
              <a:gd name="connsiteX24" fmla="*/ 1151765 w 6477824"/>
              <a:gd name="connsiteY24" fmla="*/ 5127994 h 6138697"/>
              <a:gd name="connsiteX25" fmla="*/ 4165763 w 6477824"/>
              <a:gd name="connsiteY25" fmla="*/ 2011953 h 6138697"/>
              <a:gd name="connsiteX26" fmla="*/ 4383852 w 6477824"/>
              <a:gd name="connsiteY26" fmla="*/ 1911046 h 6138697"/>
              <a:gd name="connsiteX27" fmla="*/ 6122918 w 6477824"/>
              <a:gd name="connsiteY27" fmla="*/ 1219120 h 6138697"/>
              <a:gd name="connsiteX28" fmla="*/ 6202668 w 6477824"/>
              <a:gd name="connsiteY28" fmla="*/ 1223516 h 6138697"/>
              <a:gd name="connsiteX29" fmla="*/ 6376226 w 6477824"/>
              <a:gd name="connsiteY29" fmla="*/ 1312179 h 6138697"/>
              <a:gd name="connsiteX30" fmla="*/ 6384072 w 6477824"/>
              <a:gd name="connsiteY30" fmla="*/ 1783575 h 6138697"/>
              <a:gd name="connsiteX31" fmla="*/ 2905912 w 6477824"/>
              <a:gd name="connsiteY31" fmla="*/ 5379497 h 6138697"/>
              <a:gd name="connsiteX32" fmla="*/ 2434514 w 6477824"/>
              <a:gd name="connsiteY32" fmla="*/ 5387345 h 6138697"/>
              <a:gd name="connsiteX33" fmla="*/ 2426667 w 6477824"/>
              <a:gd name="connsiteY33" fmla="*/ 4915946 h 6138697"/>
              <a:gd name="connsiteX34" fmla="*/ 5904827 w 6477824"/>
              <a:gd name="connsiteY34" fmla="*/ 1320025 h 6138697"/>
              <a:gd name="connsiteX35" fmla="*/ 6122918 w 6477824"/>
              <a:gd name="connsiteY35" fmla="*/ 1219120 h 6138697"/>
              <a:gd name="connsiteX36" fmla="*/ 2630391 w 6477824"/>
              <a:gd name="connsiteY36" fmla="*/ 437382 h 6138697"/>
              <a:gd name="connsiteX37" fmla="*/ 2710140 w 6477824"/>
              <a:gd name="connsiteY37" fmla="*/ 441778 h 6138697"/>
              <a:gd name="connsiteX38" fmla="*/ 2883699 w 6477824"/>
              <a:gd name="connsiteY38" fmla="*/ 530441 h 6138697"/>
              <a:gd name="connsiteX39" fmla="*/ 2891546 w 6477824"/>
              <a:gd name="connsiteY39" fmla="*/ 1001840 h 6138697"/>
              <a:gd name="connsiteX40" fmla="*/ 572999 w 6477824"/>
              <a:gd name="connsiteY40" fmla="*/ 3398885 h 6138697"/>
              <a:gd name="connsiteX41" fmla="*/ 101600 w 6477824"/>
              <a:gd name="connsiteY41" fmla="*/ 3406733 h 6138697"/>
              <a:gd name="connsiteX42" fmla="*/ 93753 w 6477824"/>
              <a:gd name="connsiteY42" fmla="*/ 2935335 h 6138697"/>
              <a:gd name="connsiteX43" fmla="*/ 2412301 w 6477824"/>
              <a:gd name="connsiteY43" fmla="*/ 538287 h 6138697"/>
              <a:gd name="connsiteX44" fmla="*/ 2630391 w 6477824"/>
              <a:gd name="connsiteY44" fmla="*/ 437382 h 6138697"/>
              <a:gd name="connsiteX45" fmla="*/ 3711683 w 6477824"/>
              <a:gd name="connsiteY45" fmla="*/ 414113 h 6138697"/>
              <a:gd name="connsiteX46" fmla="*/ 3791432 w 6477824"/>
              <a:gd name="connsiteY46" fmla="*/ 418507 h 6138697"/>
              <a:gd name="connsiteX47" fmla="*/ 3964992 w 6477824"/>
              <a:gd name="connsiteY47" fmla="*/ 507172 h 6138697"/>
              <a:gd name="connsiteX48" fmla="*/ 3972839 w 6477824"/>
              <a:gd name="connsiteY48" fmla="*/ 978571 h 6138697"/>
              <a:gd name="connsiteX49" fmla="*/ 995720 w 6477824"/>
              <a:gd name="connsiteY49" fmla="*/ 4056485 h 6138697"/>
              <a:gd name="connsiteX50" fmla="*/ 524322 w 6477824"/>
              <a:gd name="connsiteY50" fmla="*/ 4064333 h 6138697"/>
              <a:gd name="connsiteX51" fmla="*/ 516475 w 6477824"/>
              <a:gd name="connsiteY51" fmla="*/ 3592934 h 6138697"/>
              <a:gd name="connsiteX52" fmla="*/ 3493594 w 6477824"/>
              <a:gd name="connsiteY52" fmla="*/ 515018 h 6138697"/>
              <a:gd name="connsiteX53" fmla="*/ 3711683 w 6477824"/>
              <a:gd name="connsiteY53" fmla="*/ 414113 h 6138697"/>
              <a:gd name="connsiteX54" fmla="*/ 5172859 w 6477824"/>
              <a:gd name="connsiteY54" fmla="*/ 694 h 6138697"/>
              <a:gd name="connsiteX55" fmla="*/ 5252608 w 6477824"/>
              <a:gd name="connsiteY55" fmla="*/ 5089 h 6138697"/>
              <a:gd name="connsiteX56" fmla="*/ 5426166 w 6477824"/>
              <a:gd name="connsiteY56" fmla="*/ 93754 h 6138697"/>
              <a:gd name="connsiteX57" fmla="*/ 5434014 w 6477824"/>
              <a:gd name="connsiteY57" fmla="*/ 565153 h 6138697"/>
              <a:gd name="connsiteX58" fmla="*/ 1151991 w 6477824"/>
              <a:gd name="connsiteY58" fmla="*/ 4992151 h 6138697"/>
              <a:gd name="connsiteX59" fmla="*/ 680593 w 6477824"/>
              <a:gd name="connsiteY59" fmla="*/ 4999999 h 6138697"/>
              <a:gd name="connsiteX60" fmla="*/ 672745 w 6477824"/>
              <a:gd name="connsiteY60" fmla="*/ 4528600 h 6138697"/>
              <a:gd name="connsiteX61" fmla="*/ 4954768 w 6477824"/>
              <a:gd name="connsiteY61" fmla="*/ 101601 h 6138697"/>
              <a:gd name="connsiteX62" fmla="*/ 5172859 w 6477824"/>
              <a:gd name="connsiteY62" fmla="*/ 694 h 613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477824" h="6138697">
                <a:moveTo>
                  <a:pt x="5932623" y="3607719"/>
                </a:moveTo>
                <a:cubicBezTo>
                  <a:pt x="5959235" y="3606004"/>
                  <a:pt x="5986024" y="3607466"/>
                  <a:pt x="6012372" y="3612113"/>
                </a:cubicBezTo>
                <a:cubicBezTo>
                  <a:pt x="6075607" y="3623268"/>
                  <a:pt x="6136303" y="3652776"/>
                  <a:pt x="6185932" y="3700778"/>
                </a:cubicBezTo>
                <a:cubicBezTo>
                  <a:pt x="6318271" y="3828785"/>
                  <a:pt x="6321784" y="4039836"/>
                  <a:pt x="6193779" y="4172177"/>
                </a:cubicBezTo>
                <a:lnTo>
                  <a:pt x="4873800" y="5536846"/>
                </a:lnTo>
                <a:cubicBezTo>
                  <a:pt x="4745794" y="5669186"/>
                  <a:pt x="4534741" y="5672699"/>
                  <a:pt x="4402401" y="5544693"/>
                </a:cubicBezTo>
                <a:cubicBezTo>
                  <a:pt x="4270061" y="5416686"/>
                  <a:pt x="4266548" y="5205635"/>
                  <a:pt x="4394553" y="5073294"/>
                </a:cubicBezTo>
                <a:lnTo>
                  <a:pt x="5714533" y="3708625"/>
                </a:lnTo>
                <a:cubicBezTo>
                  <a:pt x="5774535" y="3646590"/>
                  <a:pt x="5852786" y="3612863"/>
                  <a:pt x="5932623" y="3607719"/>
                </a:cubicBezTo>
                <a:close/>
                <a:moveTo>
                  <a:pt x="6044597" y="2394725"/>
                </a:moveTo>
                <a:cubicBezTo>
                  <a:pt x="6071210" y="2393010"/>
                  <a:pt x="6097999" y="2394472"/>
                  <a:pt x="6124347" y="2399119"/>
                </a:cubicBezTo>
                <a:cubicBezTo>
                  <a:pt x="6187581" y="2410275"/>
                  <a:pt x="6248277" y="2439781"/>
                  <a:pt x="6297906" y="2487783"/>
                </a:cubicBezTo>
                <a:cubicBezTo>
                  <a:pt x="6430246" y="2615790"/>
                  <a:pt x="6433758" y="2826841"/>
                  <a:pt x="6305753" y="2959182"/>
                </a:cubicBezTo>
                <a:lnTo>
                  <a:pt x="3328634" y="6037097"/>
                </a:lnTo>
                <a:cubicBezTo>
                  <a:pt x="3200628" y="6169437"/>
                  <a:pt x="2989577" y="6172951"/>
                  <a:pt x="2857235" y="6044945"/>
                </a:cubicBezTo>
                <a:cubicBezTo>
                  <a:pt x="2724896" y="5916938"/>
                  <a:pt x="2721383" y="5705886"/>
                  <a:pt x="2849389" y="5573545"/>
                </a:cubicBezTo>
                <a:lnTo>
                  <a:pt x="5826508" y="2495631"/>
                </a:lnTo>
                <a:cubicBezTo>
                  <a:pt x="5886509" y="2433596"/>
                  <a:pt x="5964760" y="2399869"/>
                  <a:pt x="6044597" y="2394725"/>
                </a:cubicBezTo>
                <a:close/>
                <a:moveTo>
                  <a:pt x="4383852" y="1911046"/>
                </a:moveTo>
                <a:cubicBezTo>
                  <a:pt x="4410464" y="1909332"/>
                  <a:pt x="4437253" y="1910793"/>
                  <a:pt x="4463601" y="1915440"/>
                </a:cubicBezTo>
                <a:cubicBezTo>
                  <a:pt x="4526835" y="1926595"/>
                  <a:pt x="4587532" y="1956102"/>
                  <a:pt x="4637161" y="2004106"/>
                </a:cubicBezTo>
                <a:cubicBezTo>
                  <a:pt x="4769501" y="2132111"/>
                  <a:pt x="4773013" y="2343163"/>
                  <a:pt x="4645008" y="2475503"/>
                </a:cubicBezTo>
                <a:lnTo>
                  <a:pt x="1631011" y="5591545"/>
                </a:lnTo>
                <a:cubicBezTo>
                  <a:pt x="1503004" y="5723885"/>
                  <a:pt x="1291952" y="5727398"/>
                  <a:pt x="1159613" y="5599392"/>
                </a:cubicBezTo>
                <a:cubicBezTo>
                  <a:pt x="1027273" y="5471386"/>
                  <a:pt x="1023759" y="5260334"/>
                  <a:pt x="1151765" y="5127994"/>
                </a:cubicBezTo>
                <a:lnTo>
                  <a:pt x="4165763" y="2011953"/>
                </a:lnTo>
                <a:cubicBezTo>
                  <a:pt x="4225765" y="1949918"/>
                  <a:pt x="4304015" y="1916191"/>
                  <a:pt x="4383852" y="1911046"/>
                </a:cubicBezTo>
                <a:close/>
                <a:moveTo>
                  <a:pt x="6122918" y="1219120"/>
                </a:moveTo>
                <a:cubicBezTo>
                  <a:pt x="6149531" y="1217406"/>
                  <a:pt x="6176319" y="1218868"/>
                  <a:pt x="6202668" y="1223516"/>
                </a:cubicBezTo>
                <a:cubicBezTo>
                  <a:pt x="6265901" y="1234669"/>
                  <a:pt x="6326597" y="1264176"/>
                  <a:pt x="6376226" y="1312179"/>
                </a:cubicBezTo>
                <a:cubicBezTo>
                  <a:pt x="6508565" y="1440185"/>
                  <a:pt x="6512078" y="1651236"/>
                  <a:pt x="6384072" y="1783575"/>
                </a:cubicBezTo>
                <a:lnTo>
                  <a:pt x="2905912" y="5379497"/>
                </a:lnTo>
                <a:cubicBezTo>
                  <a:pt x="2777906" y="5511837"/>
                  <a:pt x="2566854" y="5515350"/>
                  <a:pt x="2434514" y="5387345"/>
                </a:cubicBezTo>
                <a:cubicBezTo>
                  <a:pt x="2302174" y="5259339"/>
                  <a:pt x="2298660" y="5048287"/>
                  <a:pt x="2426667" y="4915946"/>
                </a:cubicBezTo>
                <a:lnTo>
                  <a:pt x="5904827" y="1320025"/>
                </a:lnTo>
                <a:cubicBezTo>
                  <a:pt x="5964831" y="1257990"/>
                  <a:pt x="6043080" y="1224263"/>
                  <a:pt x="6122918" y="1219120"/>
                </a:cubicBezTo>
                <a:close/>
                <a:moveTo>
                  <a:pt x="2630391" y="437382"/>
                </a:moveTo>
                <a:cubicBezTo>
                  <a:pt x="2657004" y="435667"/>
                  <a:pt x="2683792" y="437129"/>
                  <a:pt x="2710140" y="441778"/>
                </a:cubicBezTo>
                <a:cubicBezTo>
                  <a:pt x="2773374" y="452932"/>
                  <a:pt x="2834071" y="482439"/>
                  <a:pt x="2883699" y="530441"/>
                </a:cubicBezTo>
                <a:cubicBezTo>
                  <a:pt x="3016038" y="658447"/>
                  <a:pt x="3019551" y="869501"/>
                  <a:pt x="2891546" y="1001840"/>
                </a:cubicBezTo>
                <a:lnTo>
                  <a:pt x="572999" y="3398885"/>
                </a:lnTo>
                <a:cubicBezTo>
                  <a:pt x="444992" y="3531226"/>
                  <a:pt x="233940" y="3534739"/>
                  <a:pt x="101600" y="3406733"/>
                </a:cubicBezTo>
                <a:cubicBezTo>
                  <a:pt x="-30740" y="3278727"/>
                  <a:pt x="-34253" y="3067675"/>
                  <a:pt x="93753" y="2935335"/>
                </a:cubicBezTo>
                <a:lnTo>
                  <a:pt x="2412301" y="538287"/>
                </a:lnTo>
                <a:cubicBezTo>
                  <a:pt x="2472303" y="476254"/>
                  <a:pt x="2550554" y="442525"/>
                  <a:pt x="2630391" y="437382"/>
                </a:cubicBezTo>
                <a:close/>
                <a:moveTo>
                  <a:pt x="3711683" y="414113"/>
                </a:moveTo>
                <a:cubicBezTo>
                  <a:pt x="3738295" y="412399"/>
                  <a:pt x="3765084" y="413859"/>
                  <a:pt x="3791432" y="418507"/>
                </a:cubicBezTo>
                <a:cubicBezTo>
                  <a:pt x="3854667" y="429662"/>
                  <a:pt x="3915363" y="459171"/>
                  <a:pt x="3964992" y="507172"/>
                </a:cubicBezTo>
                <a:cubicBezTo>
                  <a:pt x="4097331" y="635177"/>
                  <a:pt x="4100845" y="846230"/>
                  <a:pt x="3972839" y="978571"/>
                </a:cubicBezTo>
                <a:lnTo>
                  <a:pt x="995720" y="4056485"/>
                </a:lnTo>
                <a:cubicBezTo>
                  <a:pt x="867714" y="4188825"/>
                  <a:pt x="656662" y="4192338"/>
                  <a:pt x="524322" y="4064333"/>
                </a:cubicBezTo>
                <a:cubicBezTo>
                  <a:pt x="391982" y="3936326"/>
                  <a:pt x="388469" y="3725274"/>
                  <a:pt x="516475" y="3592934"/>
                </a:cubicBezTo>
                <a:lnTo>
                  <a:pt x="3493594" y="515018"/>
                </a:lnTo>
                <a:cubicBezTo>
                  <a:pt x="3553596" y="452985"/>
                  <a:pt x="3631846" y="419258"/>
                  <a:pt x="3711683" y="414113"/>
                </a:cubicBezTo>
                <a:close/>
                <a:moveTo>
                  <a:pt x="5172859" y="694"/>
                </a:moveTo>
                <a:cubicBezTo>
                  <a:pt x="5199471" y="-1020"/>
                  <a:pt x="5226260" y="442"/>
                  <a:pt x="5252608" y="5089"/>
                </a:cubicBezTo>
                <a:cubicBezTo>
                  <a:pt x="5315842" y="16244"/>
                  <a:pt x="5376539" y="45750"/>
                  <a:pt x="5426166" y="93754"/>
                </a:cubicBezTo>
                <a:cubicBezTo>
                  <a:pt x="5558506" y="221760"/>
                  <a:pt x="5562019" y="432812"/>
                  <a:pt x="5434014" y="565153"/>
                </a:cubicBezTo>
                <a:lnTo>
                  <a:pt x="1151991" y="4992151"/>
                </a:lnTo>
                <a:cubicBezTo>
                  <a:pt x="1023985" y="5124491"/>
                  <a:pt x="812933" y="5128005"/>
                  <a:pt x="680593" y="4999999"/>
                </a:cubicBezTo>
                <a:cubicBezTo>
                  <a:pt x="548253" y="4871992"/>
                  <a:pt x="544740" y="4660940"/>
                  <a:pt x="672745" y="4528600"/>
                </a:cubicBezTo>
                <a:lnTo>
                  <a:pt x="4954768" y="101601"/>
                </a:lnTo>
                <a:cubicBezTo>
                  <a:pt x="5014770" y="39567"/>
                  <a:pt x="5093021" y="5839"/>
                  <a:pt x="5172859" y="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801260" y="0"/>
            <a:ext cx="9390741" cy="6858000"/>
          </a:xfrm>
          <a:custGeom>
            <a:avLst/>
            <a:gdLst>
              <a:gd name="connsiteX0" fmla="*/ 9390741 w 9390741"/>
              <a:gd name="connsiteY0" fmla="*/ 2744432 h 6858000"/>
              <a:gd name="connsiteX1" fmla="*/ 9390741 w 9390741"/>
              <a:gd name="connsiteY1" fmla="*/ 5258113 h 6858000"/>
              <a:gd name="connsiteX2" fmla="*/ 7810132 w 9390741"/>
              <a:gd name="connsiteY2" fmla="*/ 6858000 h 6858000"/>
              <a:gd name="connsiteX3" fmla="*/ 5326741 w 9390741"/>
              <a:gd name="connsiteY3" fmla="*/ 6858000 h 6858000"/>
              <a:gd name="connsiteX4" fmla="*/ 9390741 w 9390741"/>
              <a:gd name="connsiteY4" fmla="*/ 48575 h 6858000"/>
              <a:gd name="connsiteX5" fmla="*/ 9390741 w 9390741"/>
              <a:gd name="connsiteY5" fmla="*/ 2562256 h 6858000"/>
              <a:gd name="connsiteX6" fmla="*/ 5146761 w 9390741"/>
              <a:gd name="connsiteY6" fmla="*/ 6858000 h 6858000"/>
              <a:gd name="connsiteX7" fmla="*/ 2663371 w 9390741"/>
              <a:gd name="connsiteY7" fmla="*/ 6858000 h 6858000"/>
              <a:gd name="connsiteX8" fmla="*/ 6775360 w 9390741"/>
              <a:gd name="connsiteY8" fmla="*/ 0 h 6858000"/>
              <a:gd name="connsiteX9" fmla="*/ 9258751 w 9390741"/>
              <a:gd name="connsiteY9" fmla="*/ 0 h 6858000"/>
              <a:gd name="connsiteX10" fmla="*/ 2483391 w 9390741"/>
              <a:gd name="connsiteY10" fmla="*/ 6858000 h 6858000"/>
              <a:gd name="connsiteX11" fmla="*/ 0 w 939074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90741" h="6858000">
                <a:moveTo>
                  <a:pt x="9390741" y="2744432"/>
                </a:moveTo>
                <a:lnTo>
                  <a:pt x="9390741" y="5258113"/>
                </a:lnTo>
                <a:lnTo>
                  <a:pt x="7810132" y="6858000"/>
                </a:lnTo>
                <a:lnTo>
                  <a:pt x="5326741" y="6858000"/>
                </a:lnTo>
                <a:close/>
                <a:moveTo>
                  <a:pt x="9390741" y="48575"/>
                </a:moveTo>
                <a:lnTo>
                  <a:pt x="9390741" y="2562256"/>
                </a:lnTo>
                <a:lnTo>
                  <a:pt x="5146761" y="6858000"/>
                </a:lnTo>
                <a:lnTo>
                  <a:pt x="2663371" y="6858000"/>
                </a:lnTo>
                <a:close/>
                <a:moveTo>
                  <a:pt x="6775360" y="0"/>
                </a:moveTo>
                <a:lnTo>
                  <a:pt x="9258751" y="0"/>
                </a:lnTo>
                <a:lnTo>
                  <a:pt x="24833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32155" y="2394157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407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632155" y="-4463843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05120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95207" y="589665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303565" y="3512478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150374" y="220734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Right Triangle 5"/>
          <p:cNvSpPr/>
          <p:nvPr userDrawn="1"/>
        </p:nvSpPr>
        <p:spPr>
          <a:xfrm flipH="1">
            <a:off x="8070850" y="2736850"/>
            <a:ext cx="4121150" cy="412115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1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50374" y="-468629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>
            <a:off x="1150374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65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flipH="1" flipV="1">
            <a:off x="0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3" y="-20479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556908" y="-12351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34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59329" y="1282683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632251" y="987959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450590" y="693237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22671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3846512" y="1179523"/>
            <a:ext cx="4498976" cy="4498954"/>
          </a:xfrm>
          <a:custGeom>
            <a:avLst/>
            <a:gdLst>
              <a:gd name="connsiteX0" fmla="*/ 2249488 w 4498976"/>
              <a:gd name="connsiteY0" fmla="*/ 900567 h 4498954"/>
              <a:gd name="connsiteX1" fmla="*/ 900572 w 4498976"/>
              <a:gd name="connsiteY1" fmla="*/ 2249477 h 4498954"/>
              <a:gd name="connsiteX2" fmla="*/ 2249488 w 4498976"/>
              <a:gd name="connsiteY2" fmla="*/ 3598387 h 4498954"/>
              <a:gd name="connsiteX3" fmla="*/ 3598404 w 4498976"/>
              <a:gd name="connsiteY3" fmla="*/ 2249477 h 4498954"/>
              <a:gd name="connsiteX4" fmla="*/ 2249488 w 4498976"/>
              <a:gd name="connsiteY4" fmla="*/ 900567 h 4498954"/>
              <a:gd name="connsiteX5" fmla="*/ 2249488 w 4498976"/>
              <a:gd name="connsiteY5" fmla="*/ 0 h 4498954"/>
              <a:gd name="connsiteX6" fmla="*/ 4498976 w 4498976"/>
              <a:gd name="connsiteY6" fmla="*/ 2249477 h 4498954"/>
              <a:gd name="connsiteX7" fmla="*/ 2249488 w 4498976"/>
              <a:gd name="connsiteY7" fmla="*/ 4498954 h 4498954"/>
              <a:gd name="connsiteX8" fmla="*/ 0 w 4498976"/>
              <a:gd name="connsiteY8" fmla="*/ 2249477 h 4498954"/>
              <a:gd name="connsiteX9" fmla="*/ 2249488 w 4498976"/>
              <a:gd name="connsiteY9" fmla="*/ 0 h 449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98976" h="4498954">
                <a:moveTo>
                  <a:pt x="2249488" y="900567"/>
                </a:moveTo>
                <a:cubicBezTo>
                  <a:pt x="1504502" y="900567"/>
                  <a:pt x="900572" y="1504495"/>
                  <a:pt x="900572" y="2249477"/>
                </a:cubicBezTo>
                <a:cubicBezTo>
                  <a:pt x="900572" y="2994459"/>
                  <a:pt x="1504502" y="3598387"/>
                  <a:pt x="2249488" y="3598387"/>
                </a:cubicBezTo>
                <a:cubicBezTo>
                  <a:pt x="2994474" y="3598387"/>
                  <a:pt x="3598404" y="2994459"/>
                  <a:pt x="3598404" y="2249477"/>
                </a:cubicBezTo>
                <a:cubicBezTo>
                  <a:pt x="3598404" y="1504495"/>
                  <a:pt x="2994474" y="900567"/>
                  <a:pt x="2249488" y="900567"/>
                </a:cubicBezTo>
                <a:close/>
                <a:moveTo>
                  <a:pt x="2249488" y="0"/>
                </a:moveTo>
                <a:cubicBezTo>
                  <a:pt x="3491846" y="0"/>
                  <a:pt x="4498976" y="1007126"/>
                  <a:pt x="4498976" y="2249477"/>
                </a:cubicBezTo>
                <a:cubicBezTo>
                  <a:pt x="4498976" y="3491829"/>
                  <a:pt x="3491846" y="4498954"/>
                  <a:pt x="2249488" y="4498954"/>
                </a:cubicBezTo>
                <a:cubicBezTo>
                  <a:pt x="1007130" y="4498954"/>
                  <a:pt x="0" y="3491829"/>
                  <a:pt x="0" y="2249477"/>
                </a:cubicBezTo>
                <a:cubicBezTo>
                  <a:pt x="0" y="1007126"/>
                  <a:pt x="1007130" y="0"/>
                  <a:pt x="22494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62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30904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433592" y="1649186"/>
            <a:ext cx="3324816" cy="2348404"/>
          </a:xfrm>
          <a:custGeom>
            <a:avLst/>
            <a:gdLst>
              <a:gd name="connsiteX0" fmla="*/ 21958 w 3324816"/>
              <a:gd name="connsiteY0" fmla="*/ 0 h 2348404"/>
              <a:gd name="connsiteX1" fmla="*/ 3302858 w 3324816"/>
              <a:gd name="connsiteY1" fmla="*/ 0 h 2348404"/>
              <a:gd name="connsiteX2" fmla="*/ 3324816 w 3324816"/>
              <a:gd name="connsiteY2" fmla="*/ 21958 h 2348404"/>
              <a:gd name="connsiteX3" fmla="*/ 3324816 w 3324816"/>
              <a:gd name="connsiteY3" fmla="*/ 2348404 h 2348404"/>
              <a:gd name="connsiteX4" fmla="*/ 0 w 3324816"/>
              <a:gd name="connsiteY4" fmla="*/ 2348404 h 2348404"/>
              <a:gd name="connsiteX5" fmla="*/ 0 w 3324816"/>
              <a:gd name="connsiteY5" fmla="*/ 21958 h 2348404"/>
              <a:gd name="connsiteX6" fmla="*/ 21958 w 3324816"/>
              <a:gd name="connsiteY6" fmla="*/ 0 h 234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816" h="2348404">
                <a:moveTo>
                  <a:pt x="21958" y="0"/>
                </a:moveTo>
                <a:lnTo>
                  <a:pt x="3302858" y="0"/>
                </a:lnTo>
                <a:cubicBezTo>
                  <a:pt x="3314985" y="0"/>
                  <a:pt x="3324816" y="9831"/>
                  <a:pt x="3324816" y="21958"/>
                </a:cubicBezTo>
                <a:lnTo>
                  <a:pt x="3324816" y="2348404"/>
                </a:lnTo>
                <a:lnTo>
                  <a:pt x="0" y="2348404"/>
                </a:lnTo>
                <a:lnTo>
                  <a:pt x="0" y="21958"/>
                </a:lnTo>
                <a:cubicBezTo>
                  <a:pt x="0" y="9831"/>
                  <a:pt x="9831" y="0"/>
                  <a:pt x="219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936280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53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21331" y="2400300"/>
            <a:ext cx="3946949" cy="2461986"/>
          </a:xfrm>
          <a:custGeom>
            <a:avLst/>
            <a:gdLst>
              <a:gd name="connsiteX0" fmla="*/ 19819 w 3946949"/>
              <a:gd name="connsiteY0" fmla="*/ 0 h 2461986"/>
              <a:gd name="connsiteX1" fmla="*/ 3927130 w 3946949"/>
              <a:gd name="connsiteY1" fmla="*/ 0 h 2461986"/>
              <a:gd name="connsiteX2" fmla="*/ 3946949 w 3946949"/>
              <a:gd name="connsiteY2" fmla="*/ 19819 h 2461986"/>
              <a:gd name="connsiteX3" fmla="*/ 3946949 w 3946949"/>
              <a:gd name="connsiteY3" fmla="*/ 2461986 h 2461986"/>
              <a:gd name="connsiteX4" fmla="*/ 0 w 3946949"/>
              <a:gd name="connsiteY4" fmla="*/ 2461986 h 2461986"/>
              <a:gd name="connsiteX5" fmla="*/ 0 w 3946949"/>
              <a:gd name="connsiteY5" fmla="*/ 19819 h 2461986"/>
              <a:gd name="connsiteX6" fmla="*/ 19819 w 3946949"/>
              <a:gd name="connsiteY6" fmla="*/ 0 h 24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6949" h="2461986">
                <a:moveTo>
                  <a:pt x="19819" y="0"/>
                </a:moveTo>
                <a:lnTo>
                  <a:pt x="3927130" y="0"/>
                </a:lnTo>
                <a:cubicBezTo>
                  <a:pt x="3938076" y="0"/>
                  <a:pt x="3946949" y="8873"/>
                  <a:pt x="3946949" y="19819"/>
                </a:cubicBezTo>
                <a:lnTo>
                  <a:pt x="3946949" y="2461986"/>
                </a:lnTo>
                <a:lnTo>
                  <a:pt x="0" y="2461986"/>
                </a:lnTo>
                <a:lnTo>
                  <a:pt x="0" y="19819"/>
                </a:lnTo>
                <a:cubicBezTo>
                  <a:pt x="0" y="8873"/>
                  <a:pt x="8873" y="0"/>
                  <a:pt x="198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1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257300" y="770165"/>
            <a:ext cx="5317671" cy="5317671"/>
          </a:xfrm>
          <a:prstGeom prst="ellipse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02842" y="2815707"/>
            <a:ext cx="1226586" cy="1226586"/>
          </a:xfrm>
          <a:custGeom>
            <a:avLst/>
            <a:gdLst>
              <a:gd name="connsiteX0" fmla="*/ 613293 w 1226586"/>
              <a:gd name="connsiteY0" fmla="*/ 0 h 1226586"/>
              <a:gd name="connsiteX1" fmla="*/ 1226586 w 1226586"/>
              <a:gd name="connsiteY1" fmla="*/ 613293 h 1226586"/>
              <a:gd name="connsiteX2" fmla="*/ 613293 w 1226586"/>
              <a:gd name="connsiteY2" fmla="*/ 1226586 h 1226586"/>
              <a:gd name="connsiteX3" fmla="*/ 0 w 1226586"/>
              <a:gd name="connsiteY3" fmla="*/ 613293 h 1226586"/>
              <a:gd name="connsiteX4" fmla="*/ 613293 w 1226586"/>
              <a:gd name="connsiteY4" fmla="*/ 0 h 12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86" h="1226586">
                <a:moveTo>
                  <a:pt x="613293" y="0"/>
                </a:moveTo>
                <a:cubicBezTo>
                  <a:pt x="952005" y="0"/>
                  <a:pt x="1226586" y="274581"/>
                  <a:pt x="1226586" y="613293"/>
                </a:cubicBezTo>
                <a:cubicBezTo>
                  <a:pt x="1226586" y="952005"/>
                  <a:pt x="952005" y="1226586"/>
                  <a:pt x="613293" y="1226586"/>
                </a:cubicBezTo>
                <a:cubicBezTo>
                  <a:pt x="274581" y="1226586"/>
                  <a:pt x="0" y="952005"/>
                  <a:pt x="0" y="613293"/>
                </a:cubicBezTo>
                <a:cubicBezTo>
                  <a:pt x="0" y="274581"/>
                  <a:pt x="274581" y="0"/>
                  <a:pt x="6132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83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07594" y="-855407"/>
            <a:ext cx="4309192" cy="8568813"/>
          </a:xfrm>
          <a:custGeom>
            <a:avLst/>
            <a:gdLst>
              <a:gd name="connsiteX0" fmla="*/ 4285334 w 4309192"/>
              <a:gd name="connsiteY0" fmla="*/ 1 h 8568813"/>
              <a:gd name="connsiteX1" fmla="*/ 4284890 w 4309192"/>
              <a:gd name="connsiteY1" fmla="*/ 2050491 h 8568813"/>
              <a:gd name="connsiteX2" fmla="*/ 4284407 w 4309192"/>
              <a:gd name="connsiteY2" fmla="*/ 2050466 h 8568813"/>
              <a:gd name="connsiteX3" fmla="*/ 2050457 w 4309192"/>
              <a:gd name="connsiteY3" fmla="*/ 4284411 h 8568813"/>
              <a:gd name="connsiteX4" fmla="*/ 4284407 w 4309192"/>
              <a:gd name="connsiteY4" fmla="*/ 6518356 h 8568813"/>
              <a:gd name="connsiteX5" fmla="*/ 4297327 w 4309192"/>
              <a:gd name="connsiteY5" fmla="*/ 6517704 h 8568813"/>
              <a:gd name="connsiteX6" fmla="*/ 4309192 w 4309192"/>
              <a:gd name="connsiteY6" fmla="*/ 8568742 h 8568813"/>
              <a:gd name="connsiteX7" fmla="*/ 582136 w 4309192"/>
              <a:gd name="connsiteY7" fmla="*/ 6440637 h 8568813"/>
              <a:gd name="connsiteX8" fmla="*/ 570187 w 4309192"/>
              <a:gd name="connsiteY8" fmla="*/ 2148827 h 8568813"/>
              <a:gd name="connsiteX9" fmla="*/ 4285334 w 4309192"/>
              <a:gd name="connsiteY9" fmla="*/ 1 h 856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9192" h="8568813">
                <a:moveTo>
                  <a:pt x="4285334" y="1"/>
                </a:moveTo>
                <a:lnTo>
                  <a:pt x="4284890" y="2050491"/>
                </a:lnTo>
                <a:lnTo>
                  <a:pt x="4284407" y="2050466"/>
                </a:lnTo>
                <a:cubicBezTo>
                  <a:pt x="3050630" y="2050466"/>
                  <a:pt x="2050457" y="3050637"/>
                  <a:pt x="2050457" y="4284411"/>
                </a:cubicBezTo>
                <a:cubicBezTo>
                  <a:pt x="2050457" y="5518185"/>
                  <a:pt x="3050630" y="6518356"/>
                  <a:pt x="4284407" y="6518356"/>
                </a:cubicBezTo>
                <a:lnTo>
                  <a:pt x="4297327" y="6517704"/>
                </a:lnTo>
                <a:lnTo>
                  <a:pt x="4309192" y="8568742"/>
                </a:lnTo>
                <a:cubicBezTo>
                  <a:pt x="2775484" y="8577614"/>
                  <a:pt x="1354024" y="7765977"/>
                  <a:pt x="582136" y="6440637"/>
                </a:cubicBezTo>
                <a:cubicBezTo>
                  <a:pt x="-189752" y="5115297"/>
                  <a:pt x="-194309" y="3478445"/>
                  <a:pt x="570187" y="2148827"/>
                </a:cubicBezTo>
                <a:cubicBezTo>
                  <a:pt x="1334683" y="819209"/>
                  <a:pt x="2751601" y="-331"/>
                  <a:pt x="4285334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7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490833" y="-4063190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490833" y="5926394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490833" y="931606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048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31738" y="1532"/>
            <a:ext cx="5518138" cy="5484869"/>
          </a:xfrm>
          <a:custGeom>
            <a:avLst/>
            <a:gdLst>
              <a:gd name="connsiteX0" fmla="*/ 2892385 w 5518138"/>
              <a:gd name="connsiteY0" fmla="*/ 0 h 5484869"/>
              <a:gd name="connsiteX1" fmla="*/ 5518138 w 5518138"/>
              <a:gd name="connsiteY1" fmla="*/ 1405 h 5484869"/>
              <a:gd name="connsiteX2" fmla="*/ 3898931 w 5518138"/>
              <a:gd name="connsiteY2" fmla="*/ 3890180 h 5484869"/>
              <a:gd name="connsiteX3" fmla="*/ 0 w 5518138"/>
              <a:gd name="connsiteY3" fmla="*/ 5484778 h 5484869"/>
              <a:gd name="connsiteX4" fmla="*/ 15192 w 5518138"/>
              <a:gd name="connsiteY4" fmla="*/ 2858737 h 5484869"/>
              <a:gd name="connsiteX5" fmla="*/ 31738 w 5518138"/>
              <a:gd name="connsiteY5" fmla="*/ 2859155 h 5484869"/>
              <a:gd name="connsiteX6" fmla="*/ 2888701 w 5518138"/>
              <a:gd name="connsiteY6" fmla="*/ 145684 h 548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18138" h="5484869">
                <a:moveTo>
                  <a:pt x="2892385" y="0"/>
                </a:moveTo>
                <a:lnTo>
                  <a:pt x="5518138" y="1405"/>
                </a:lnTo>
                <a:cubicBezTo>
                  <a:pt x="5517357" y="1461480"/>
                  <a:pt x="4934617" y="2861019"/>
                  <a:pt x="3898931" y="3890180"/>
                </a:cubicBezTo>
                <a:cubicBezTo>
                  <a:pt x="2863244" y="4919341"/>
                  <a:pt x="1460050" y="5493224"/>
                  <a:pt x="0" y="5484778"/>
                </a:cubicBezTo>
                <a:lnTo>
                  <a:pt x="15192" y="2858737"/>
                </a:lnTo>
                <a:lnTo>
                  <a:pt x="31738" y="2859155"/>
                </a:lnTo>
                <a:cubicBezTo>
                  <a:pt x="1562279" y="2859155"/>
                  <a:pt x="2812083" y="1657181"/>
                  <a:pt x="2888701" y="1456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7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00040" y="3429001"/>
            <a:ext cx="4994788" cy="2511841"/>
          </a:xfrm>
          <a:custGeom>
            <a:avLst/>
            <a:gdLst>
              <a:gd name="connsiteX0" fmla="*/ 42 w 4994788"/>
              <a:gd name="connsiteY0" fmla="*/ 0 h 2511841"/>
              <a:gd name="connsiteX1" fmla="*/ 1195599 w 4994788"/>
              <a:gd name="connsiteY1" fmla="*/ 6916 h 2511841"/>
              <a:gd name="connsiteX2" fmla="*/ 1195218 w 4994788"/>
              <a:gd name="connsiteY2" fmla="*/ 14446 h 2511841"/>
              <a:gd name="connsiteX3" fmla="*/ 2497392 w 4994788"/>
              <a:gd name="connsiteY3" fmla="*/ 1316623 h 2511841"/>
              <a:gd name="connsiteX4" fmla="*/ 3799566 w 4994788"/>
              <a:gd name="connsiteY4" fmla="*/ 14446 h 2511841"/>
              <a:gd name="connsiteX5" fmla="*/ 3799552 w 4994788"/>
              <a:gd name="connsiteY5" fmla="*/ 14165 h 2511841"/>
              <a:gd name="connsiteX6" fmla="*/ 4994788 w 4994788"/>
              <a:gd name="connsiteY6" fmla="*/ 13907 h 2511841"/>
              <a:gd name="connsiteX7" fmla="*/ 3742231 w 4994788"/>
              <a:gd name="connsiteY7" fmla="*/ 2179478 h 2511841"/>
              <a:gd name="connsiteX8" fmla="*/ 1240521 w 4994788"/>
              <a:gd name="connsiteY8" fmla="*/ 2172513 h 2511841"/>
              <a:gd name="connsiteX9" fmla="*/ 42 w 4994788"/>
              <a:gd name="connsiteY9" fmla="*/ 0 h 25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788" h="2511841">
                <a:moveTo>
                  <a:pt x="42" y="0"/>
                </a:moveTo>
                <a:lnTo>
                  <a:pt x="1195599" y="6916"/>
                </a:lnTo>
                <a:lnTo>
                  <a:pt x="1195218" y="14446"/>
                </a:lnTo>
                <a:cubicBezTo>
                  <a:pt x="1195218" y="733618"/>
                  <a:pt x="1778221" y="1316623"/>
                  <a:pt x="2497392" y="1316623"/>
                </a:cubicBezTo>
                <a:cubicBezTo>
                  <a:pt x="3216563" y="1316623"/>
                  <a:pt x="3799566" y="733618"/>
                  <a:pt x="3799566" y="14446"/>
                </a:cubicBezTo>
                <a:lnTo>
                  <a:pt x="3799552" y="14165"/>
                </a:lnTo>
                <a:lnTo>
                  <a:pt x="4994788" y="13907"/>
                </a:lnTo>
                <a:cubicBezTo>
                  <a:pt x="4994982" y="907925"/>
                  <a:pt x="4517270" y="1733851"/>
                  <a:pt x="3742231" y="2179478"/>
                </a:cubicBezTo>
                <a:cubicBezTo>
                  <a:pt x="2967192" y="2625105"/>
                  <a:pt x="2013066" y="2622449"/>
                  <a:pt x="1240521" y="2172513"/>
                </a:cubicBezTo>
                <a:cubicBezTo>
                  <a:pt x="467976" y="1722577"/>
                  <a:pt x="-5130" y="894003"/>
                  <a:pt x="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323644" y="917158"/>
            <a:ext cx="4994788" cy="2511842"/>
          </a:xfrm>
          <a:custGeom>
            <a:avLst/>
            <a:gdLst>
              <a:gd name="connsiteX0" fmla="*/ 2490441 w 4994788"/>
              <a:gd name="connsiteY0" fmla="*/ 10 h 2511842"/>
              <a:gd name="connsiteX1" fmla="*/ 3742231 w 4994788"/>
              <a:gd name="connsiteY1" fmla="*/ 332364 h 2511842"/>
              <a:gd name="connsiteX2" fmla="*/ 4994788 w 4994788"/>
              <a:gd name="connsiteY2" fmla="*/ 2497935 h 2511842"/>
              <a:gd name="connsiteX3" fmla="*/ 3799552 w 4994788"/>
              <a:gd name="connsiteY3" fmla="*/ 2497677 h 2511842"/>
              <a:gd name="connsiteX4" fmla="*/ 3799566 w 4994788"/>
              <a:gd name="connsiteY4" fmla="*/ 2497396 h 2511842"/>
              <a:gd name="connsiteX5" fmla="*/ 2497392 w 4994788"/>
              <a:gd name="connsiteY5" fmla="*/ 1195218 h 2511842"/>
              <a:gd name="connsiteX6" fmla="*/ 1195218 w 4994788"/>
              <a:gd name="connsiteY6" fmla="*/ 2497396 h 2511842"/>
              <a:gd name="connsiteX7" fmla="*/ 1195599 w 4994788"/>
              <a:gd name="connsiteY7" fmla="*/ 2504926 h 2511842"/>
              <a:gd name="connsiteX8" fmla="*/ 42 w 4994788"/>
              <a:gd name="connsiteY8" fmla="*/ 2511842 h 2511842"/>
              <a:gd name="connsiteX9" fmla="*/ 1240521 w 4994788"/>
              <a:gd name="connsiteY9" fmla="*/ 339329 h 2511842"/>
              <a:gd name="connsiteX10" fmla="*/ 2490441 w 4994788"/>
              <a:gd name="connsiteY10" fmla="*/ 10 h 25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4788" h="2511842">
                <a:moveTo>
                  <a:pt x="2490441" y="10"/>
                </a:moveTo>
                <a:cubicBezTo>
                  <a:pt x="2922420" y="-1192"/>
                  <a:pt x="3354711" y="109551"/>
                  <a:pt x="3742231" y="332364"/>
                </a:cubicBezTo>
                <a:cubicBezTo>
                  <a:pt x="4517270" y="777991"/>
                  <a:pt x="4994982" y="1603917"/>
                  <a:pt x="4994788" y="2497935"/>
                </a:cubicBezTo>
                <a:lnTo>
                  <a:pt x="3799552" y="2497677"/>
                </a:lnTo>
                <a:lnTo>
                  <a:pt x="3799566" y="2497396"/>
                </a:lnTo>
                <a:cubicBezTo>
                  <a:pt x="3799566" y="1778223"/>
                  <a:pt x="3216563" y="1195218"/>
                  <a:pt x="2497392" y="1195218"/>
                </a:cubicBezTo>
                <a:cubicBezTo>
                  <a:pt x="1778221" y="1195218"/>
                  <a:pt x="1195218" y="1778223"/>
                  <a:pt x="1195218" y="2497396"/>
                </a:cubicBezTo>
                <a:lnTo>
                  <a:pt x="1195599" y="2504926"/>
                </a:lnTo>
                <a:lnTo>
                  <a:pt x="42" y="2511842"/>
                </a:lnTo>
                <a:cubicBezTo>
                  <a:pt x="-5130" y="1617839"/>
                  <a:pt x="467976" y="789265"/>
                  <a:pt x="1240521" y="339329"/>
                </a:cubicBezTo>
                <a:cubicBezTo>
                  <a:pt x="1626793" y="114361"/>
                  <a:pt x="2058461" y="1213"/>
                  <a:pt x="2490441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4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6513882" y="-2895600"/>
            <a:ext cx="14364918" cy="6119913"/>
          </a:xfrm>
          <a:prstGeom prst="parallelogram">
            <a:avLst>
              <a:gd name="adj" fmla="val 1006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13532" y="1633983"/>
            <a:ext cx="7658100" cy="3409260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89000" sy="89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6435" y="3481839"/>
            <a:ext cx="6192158" cy="2756647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90000" sy="9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6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  <p:bldP spid="11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 rot="2700000">
            <a:off x="10403116" y="93344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 rot="2700000">
            <a:off x="-497117" y="184243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719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238173" y="1571174"/>
            <a:ext cx="3715656" cy="3715654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45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826" y="1656547"/>
            <a:ext cx="4352925" cy="5316511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39407" y="117332"/>
            <a:ext cx="3276444" cy="4006993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0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8534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480653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082557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162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291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97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800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12800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82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 userDrawn="1"/>
        </p:nvSpPr>
        <p:spPr>
          <a:xfrm flipH="1">
            <a:off x="7739742" y="2405743"/>
            <a:ext cx="4452257" cy="445225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86178" y="1208315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06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84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7950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3213" y="0"/>
            <a:ext cx="299878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92838" y="0"/>
            <a:ext cx="2998787" cy="6858000"/>
          </a:xfrm>
          <a:prstGeom prst="rect">
            <a:avLst/>
          </a:prstGeom>
          <a:effectLst>
            <a:outerShdw blurRad="127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07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637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73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85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76165" y="-2567783"/>
            <a:ext cx="8097839" cy="8097838"/>
          </a:xfrm>
          <a:custGeom>
            <a:avLst/>
            <a:gdLst>
              <a:gd name="connsiteX0" fmla="*/ 5550972 w 8097839"/>
              <a:gd name="connsiteY0" fmla="*/ 0 h 8097838"/>
              <a:gd name="connsiteX1" fmla="*/ 7351879 w 8097839"/>
              <a:gd name="connsiteY1" fmla="*/ 745960 h 8097838"/>
              <a:gd name="connsiteX2" fmla="*/ 7351879 w 8097839"/>
              <a:gd name="connsiteY2" fmla="*/ 4347775 h 8097838"/>
              <a:gd name="connsiteX3" fmla="*/ 4347776 w 8097839"/>
              <a:gd name="connsiteY3" fmla="*/ 7351879 h 8097838"/>
              <a:gd name="connsiteX4" fmla="*/ 745961 w 8097839"/>
              <a:gd name="connsiteY4" fmla="*/ 7351879 h 8097838"/>
              <a:gd name="connsiteX5" fmla="*/ 745961 w 8097839"/>
              <a:gd name="connsiteY5" fmla="*/ 3750063 h 8097838"/>
              <a:gd name="connsiteX6" fmla="*/ 3750064 w 8097839"/>
              <a:gd name="connsiteY6" fmla="*/ 745960 h 8097838"/>
              <a:gd name="connsiteX7" fmla="*/ 5550972 w 8097839"/>
              <a:gd name="connsiteY7" fmla="*/ 0 h 809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7839" h="8097838">
                <a:moveTo>
                  <a:pt x="5550972" y="0"/>
                </a:moveTo>
                <a:cubicBezTo>
                  <a:pt x="6202772" y="0"/>
                  <a:pt x="6854572" y="248653"/>
                  <a:pt x="7351879" y="745960"/>
                </a:cubicBezTo>
                <a:cubicBezTo>
                  <a:pt x="8346493" y="1740573"/>
                  <a:pt x="8346493" y="3353161"/>
                  <a:pt x="7351879" y="4347775"/>
                </a:cubicBezTo>
                <a:lnTo>
                  <a:pt x="4347776" y="7351879"/>
                </a:lnTo>
                <a:cubicBezTo>
                  <a:pt x="3353162" y="8346492"/>
                  <a:pt x="1740574" y="8346492"/>
                  <a:pt x="745961" y="7351879"/>
                </a:cubicBezTo>
                <a:cubicBezTo>
                  <a:pt x="-248653" y="6357265"/>
                  <a:pt x="-248653" y="4744677"/>
                  <a:pt x="745961" y="3750063"/>
                </a:cubicBezTo>
                <a:lnTo>
                  <a:pt x="3750064" y="745960"/>
                </a:lnTo>
                <a:cubicBezTo>
                  <a:pt x="4247371" y="248653"/>
                  <a:pt x="4899172" y="0"/>
                  <a:pt x="5550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01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739900" y="1092200"/>
            <a:ext cx="6248400" cy="4699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1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773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421626" y="0"/>
            <a:ext cx="8770375" cy="6858001"/>
          </a:xfrm>
          <a:custGeom>
            <a:avLst/>
            <a:gdLst>
              <a:gd name="connsiteX0" fmla="*/ 6858001 w 8770375"/>
              <a:gd name="connsiteY0" fmla="*/ 0 h 6858001"/>
              <a:gd name="connsiteX1" fmla="*/ 8770375 w 8770375"/>
              <a:gd name="connsiteY1" fmla="*/ 0 h 6858001"/>
              <a:gd name="connsiteX2" fmla="*/ 8770375 w 8770375"/>
              <a:gd name="connsiteY2" fmla="*/ 6858001 h 6858001"/>
              <a:gd name="connsiteX3" fmla="*/ 0 w 8770375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375" h="6858001">
                <a:moveTo>
                  <a:pt x="6858001" y="0"/>
                </a:moveTo>
                <a:lnTo>
                  <a:pt x="8770375" y="0"/>
                </a:lnTo>
                <a:lnTo>
                  <a:pt x="8770375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30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09862" y="2188564"/>
            <a:ext cx="779489" cy="26982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467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4784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1335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129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4633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116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31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94747" y="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59448" y="342900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83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1205696" y="3745234"/>
            <a:ext cx="9856808" cy="5588241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  <a:effectLst>
            <a:outerShdw blurRad="495300" dist="38100" dir="5400000" algn="t" rotWithShape="0">
              <a:schemeClr val="tx1">
                <a:lumMod val="95000"/>
                <a:lumOff val="5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/>
              <a:t>Drag your image here/click on picture icon</a:t>
            </a:r>
          </a:p>
        </p:txBody>
      </p:sp>
    </p:spTree>
    <p:extLst>
      <p:ext uri="{BB962C8B-B14F-4D97-AF65-F5344CB8AC3E}">
        <p14:creationId xmlns:p14="http://schemas.microsoft.com/office/powerpoint/2010/main" val="7599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80195" y="0"/>
            <a:ext cx="13052533" cy="6858000"/>
          </a:xfrm>
          <a:custGeom>
            <a:avLst/>
            <a:gdLst>
              <a:gd name="connsiteX0" fmla="*/ 6901685 w 13052533"/>
              <a:gd name="connsiteY0" fmla="*/ 0 h 6858000"/>
              <a:gd name="connsiteX1" fmla="*/ 13052533 w 13052533"/>
              <a:gd name="connsiteY1" fmla="*/ 0 h 6858000"/>
              <a:gd name="connsiteX2" fmla="*/ 6150849 w 13052533"/>
              <a:gd name="connsiteY2" fmla="*/ 6858000 h 6858000"/>
              <a:gd name="connsiteX3" fmla="*/ 0 w 130525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2533" h="6858000">
                <a:moveTo>
                  <a:pt x="6901685" y="0"/>
                </a:moveTo>
                <a:lnTo>
                  <a:pt x="13052533" y="0"/>
                </a:lnTo>
                <a:lnTo>
                  <a:pt x="615084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 rot="18016207">
            <a:off x="7163533" y="1817361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/>
          </p:nvPr>
        </p:nvSpPr>
        <p:spPr>
          <a:xfrm rot="18016207">
            <a:off x="7627991" y="1219127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18016207">
            <a:off x="7958471" y="461014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/>
          <p:cNvSpPr/>
          <p:nvPr userDrawn="1"/>
        </p:nvSpPr>
        <p:spPr>
          <a:xfrm rot="18900000" flipH="1">
            <a:off x="-679150" y="615061"/>
            <a:ext cx="1500566" cy="1299370"/>
          </a:xfrm>
          <a:custGeom>
            <a:avLst/>
            <a:gdLst>
              <a:gd name="connsiteX0" fmla="*/ 201196 w 1500566"/>
              <a:gd name="connsiteY0" fmla="*/ 0 h 1299370"/>
              <a:gd name="connsiteX1" fmla="*/ 154857 w 1500566"/>
              <a:gd name="connsiteY1" fmla="*/ 53500 h 1299370"/>
              <a:gd name="connsiteX2" fmla="*/ 15836 w 1500566"/>
              <a:gd name="connsiteY2" fmla="*/ 362787 h 1299370"/>
              <a:gd name="connsiteX3" fmla="*/ 0 w 1500566"/>
              <a:gd name="connsiteY3" fmla="*/ 519880 h 1299370"/>
              <a:gd name="connsiteX4" fmla="*/ 15836 w 1500566"/>
              <a:gd name="connsiteY4" fmla="*/ 676974 h 1299370"/>
              <a:gd name="connsiteX5" fmla="*/ 779489 w 1500566"/>
              <a:gd name="connsiteY5" fmla="*/ 1299369 h 1299370"/>
              <a:gd name="connsiteX6" fmla="*/ 1500566 w 1500566"/>
              <a:gd name="connsiteY6" fmla="*/ 1299370 h 1299370"/>
              <a:gd name="connsiteX7" fmla="*/ 1167479 w 1500566"/>
              <a:gd name="connsiteY7" fmla="*/ 966283 h 1299370"/>
              <a:gd name="connsiteX8" fmla="*/ 802606 w 1500566"/>
              <a:gd name="connsiteY8" fmla="*/ 966283 h 1299370"/>
              <a:gd name="connsiteX9" fmla="*/ 356203 w 1500566"/>
              <a:gd name="connsiteY9" fmla="*/ 519880 h 1299370"/>
              <a:gd name="connsiteX10" fmla="*/ 432441 w 1500566"/>
              <a:gd name="connsiteY10" fmla="*/ 270292 h 1299370"/>
              <a:gd name="connsiteX11" fmla="*/ 450094 w 1500566"/>
              <a:gd name="connsiteY11" fmla="*/ 248897 h 129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0566" h="1299370">
                <a:moveTo>
                  <a:pt x="201196" y="0"/>
                </a:moveTo>
                <a:lnTo>
                  <a:pt x="154857" y="53500"/>
                </a:lnTo>
                <a:cubicBezTo>
                  <a:pt x="87523" y="143536"/>
                  <a:pt x="39199" y="248615"/>
                  <a:pt x="15836" y="362787"/>
                </a:cubicBezTo>
                <a:lnTo>
                  <a:pt x="0" y="519880"/>
                </a:lnTo>
                <a:lnTo>
                  <a:pt x="15836" y="676974"/>
                </a:lnTo>
                <a:cubicBezTo>
                  <a:pt x="88521" y="1032174"/>
                  <a:pt x="402802" y="1299369"/>
                  <a:pt x="779489" y="1299369"/>
                </a:cubicBezTo>
                <a:lnTo>
                  <a:pt x="1500566" y="1299370"/>
                </a:lnTo>
                <a:lnTo>
                  <a:pt x="1167479" y="966283"/>
                </a:lnTo>
                <a:lnTo>
                  <a:pt x="802606" y="966283"/>
                </a:lnTo>
                <a:cubicBezTo>
                  <a:pt x="556064" y="966283"/>
                  <a:pt x="356203" y="766422"/>
                  <a:pt x="356203" y="519880"/>
                </a:cubicBezTo>
                <a:cubicBezTo>
                  <a:pt x="356203" y="427427"/>
                  <a:pt x="384308" y="341538"/>
                  <a:pt x="432441" y="270292"/>
                </a:cubicBezTo>
                <a:lnTo>
                  <a:pt x="450094" y="248897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/>
          <p:cNvSpPr/>
          <p:nvPr userDrawn="1"/>
        </p:nvSpPr>
        <p:spPr>
          <a:xfrm rot="2700000">
            <a:off x="11562152" y="-3645270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: Rounded Corners 3"/>
          <p:cNvSpPr/>
          <p:nvPr userDrawn="1"/>
        </p:nvSpPr>
        <p:spPr>
          <a:xfrm rot="2700000">
            <a:off x="10580305" y="-4106204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Rounded Corners 4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7" name="Oval 6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6287839" y="389917"/>
            <a:ext cx="6096503" cy="56431"/>
            <a:chOff x="2110637" y="95339"/>
            <a:chExt cx="6096503" cy="5643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Rectangle: Rounded Corners 9"/>
            <p:cNvSpPr/>
            <p:nvPr/>
          </p:nvSpPr>
          <p:spPr>
            <a:xfrm rot="2700000" flipH="1">
              <a:off x="4686828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: Rounded Corners 10"/>
            <p:cNvSpPr/>
            <p:nvPr/>
          </p:nvSpPr>
          <p:spPr>
            <a:xfrm rot="2700000" flipH="1">
              <a:off x="4908751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: Rounded Corners 11"/>
            <p:cNvSpPr/>
            <p:nvPr/>
          </p:nvSpPr>
          <p:spPr>
            <a:xfrm rot="2700000" flipH="1">
              <a:off x="5130674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: Rounded Corners 12"/>
            <p:cNvSpPr/>
            <p:nvPr/>
          </p:nvSpPr>
          <p:spPr>
            <a:xfrm rot="2700000" flipH="1">
              <a:off x="5352597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: Rounded Corners 13"/>
            <p:cNvSpPr/>
            <p:nvPr/>
          </p:nvSpPr>
          <p:spPr>
            <a:xfrm rot="2700000" flipH="1">
              <a:off x="5574518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407475" y="6364769"/>
            <a:ext cx="2199525" cy="261610"/>
            <a:chOff x="242614" y="6328854"/>
            <a:chExt cx="2199525" cy="261610"/>
          </a:xfrm>
        </p:grpSpPr>
        <p:sp>
          <p:nvSpPr>
            <p:cNvPr id="16" name="Freeform 62"/>
            <p:cNvSpPr>
              <a:spLocks noEditPoints="1"/>
            </p:cNvSpPr>
            <p:nvPr/>
          </p:nvSpPr>
          <p:spPr bwMode="auto">
            <a:xfrm>
              <a:off x="242614" y="6399940"/>
              <a:ext cx="121482" cy="119439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b="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236" y="6328854"/>
              <a:ext cx="21259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 light" panose="00000400000000000000" pitchFamily="2" charset="0"/>
                  <a:cs typeface="Segoe UI" panose="020B0502040204020203" pitchFamily="34" charset="0"/>
                </a:rPr>
                <a:t>2017arouse.All Rights Reserved</a:t>
              </a:r>
              <a:endParaRPr lang="id-ID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light" panose="000004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 rot="16200000">
            <a:off x="-797773" y="3313584"/>
            <a:ext cx="264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00" strike="noStrike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00503030000020004" pitchFamily="2" charset="0"/>
                <a:cs typeface="Segoe UI Light" panose="020B0502040204020203" pitchFamily="34" charset="0"/>
              </a:rPr>
              <a:t>WWW.WEBSITE.COM</a:t>
            </a:r>
          </a:p>
        </p:txBody>
      </p:sp>
      <p:sp>
        <p:nvSpPr>
          <p:cNvPr id="19" name="Rectangle: Rounded Corners 18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-354267" y="5803941"/>
            <a:ext cx="175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5400" b="1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11500" b="1" i="1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: Rounded Corners 21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: Rounded Corners 22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: Rounded Corners 23"/>
          <p:cNvSpPr/>
          <p:nvPr userDrawn="1"/>
        </p:nvSpPr>
        <p:spPr>
          <a:xfrm rot="2700000" flipH="1">
            <a:off x="9656665" y="2296495"/>
            <a:ext cx="184279" cy="383177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: Rounded Corners 24"/>
          <p:cNvSpPr/>
          <p:nvPr userDrawn="1"/>
        </p:nvSpPr>
        <p:spPr>
          <a:xfrm rot="2700000">
            <a:off x="7063233" y="373967"/>
            <a:ext cx="55079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" name="Rectangle: Rounded Corners 25"/>
          <p:cNvSpPr/>
          <p:nvPr userDrawn="1"/>
        </p:nvSpPr>
        <p:spPr>
          <a:xfrm rot="2700000">
            <a:off x="7552981" y="-744033"/>
            <a:ext cx="350766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10937613" y="6363102"/>
            <a:ext cx="1023708" cy="314016"/>
            <a:chOff x="10513920" y="6272665"/>
            <a:chExt cx="1453380" cy="445816"/>
          </a:xfrm>
        </p:grpSpPr>
        <p:sp>
          <p:nvSpPr>
            <p:cNvPr id="28" name="Rectangle: Rounded Corners 27"/>
            <p:cNvSpPr/>
            <p:nvPr userDrawn="1"/>
          </p:nvSpPr>
          <p:spPr>
            <a:xfrm>
              <a:off x="10513920" y="6272665"/>
              <a:ext cx="1453380" cy="4458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65000"/>
                  <a:lumOff val="3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4" name="Group 33"/>
            <p:cNvGrpSpPr/>
            <p:nvPr userDrawn="1"/>
          </p:nvGrpSpPr>
          <p:grpSpPr>
            <a:xfrm>
              <a:off x="10817615" y="6396779"/>
              <a:ext cx="909520" cy="197589"/>
              <a:chOff x="9475619" y="5793834"/>
              <a:chExt cx="648944" cy="140980"/>
            </a:xfrm>
            <a:solidFill>
              <a:schemeClr val="bg1">
                <a:lumMod val="85000"/>
              </a:schemeClr>
            </a:solidFill>
          </p:grpSpPr>
          <p:sp>
            <p:nvSpPr>
              <p:cNvPr id="35" name="Freeform 74"/>
              <p:cNvSpPr>
                <a:spLocks noChangeArrowheads="1"/>
              </p:cNvSpPr>
              <p:nvPr userDrawn="1"/>
            </p:nvSpPr>
            <p:spPr bwMode="auto">
              <a:xfrm>
                <a:off x="9987197" y="5796545"/>
                <a:ext cx="137366" cy="135558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Freeform 75"/>
              <p:cNvSpPr>
                <a:spLocks noChangeArrowheads="1"/>
              </p:cNvSpPr>
              <p:nvPr userDrawn="1"/>
            </p:nvSpPr>
            <p:spPr bwMode="auto">
              <a:xfrm>
                <a:off x="9475619" y="5793834"/>
                <a:ext cx="75912" cy="14098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Freeform 85"/>
              <p:cNvSpPr>
                <a:spLocks noChangeArrowheads="1"/>
              </p:cNvSpPr>
              <p:nvPr userDrawn="1"/>
            </p:nvSpPr>
            <p:spPr bwMode="auto">
              <a:xfrm>
                <a:off x="9697970" y="5806938"/>
                <a:ext cx="142788" cy="114772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sp>
        <p:nvSpPr>
          <p:cNvPr id="38" name="Rectangle: Rounded Corners 37"/>
          <p:cNvSpPr/>
          <p:nvPr userDrawn="1"/>
        </p:nvSpPr>
        <p:spPr>
          <a:xfrm rot="2700000" flipH="1">
            <a:off x="11207545" y="4393474"/>
            <a:ext cx="66130" cy="228016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Rectangle: Rounded Corners 45"/>
          <p:cNvSpPr/>
          <p:nvPr userDrawn="1"/>
        </p:nvSpPr>
        <p:spPr>
          <a:xfrm rot="2700000" flipH="1">
            <a:off x="1440024" y="-754721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: Rounded Corners 46"/>
          <p:cNvSpPr/>
          <p:nvPr userDrawn="1"/>
        </p:nvSpPr>
        <p:spPr>
          <a:xfrm rot="2700000" flipH="1">
            <a:off x="451809" y="-689965"/>
            <a:ext cx="342894" cy="126407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059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1" r:id="rId4"/>
    <p:sldLayoutId id="2147483652" r:id="rId5"/>
    <p:sldLayoutId id="2147483653" r:id="rId6"/>
    <p:sldLayoutId id="2147483655" r:id="rId7"/>
    <p:sldLayoutId id="2147483654" r:id="rId8"/>
    <p:sldLayoutId id="2147483656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70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5" r:id="rId24"/>
    <p:sldLayoutId id="2147483676" r:id="rId25"/>
    <p:sldLayoutId id="2147483678" r:id="rId26"/>
    <p:sldLayoutId id="2147483677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89167C-9097-4614-88BD-D74E0D5BF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2903160"/>
            <a:ext cx="12201961" cy="74676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D0C5349-E0A4-45FB-A5DF-E6DFDEB03D3F}"/>
              </a:ext>
            </a:extLst>
          </p:cNvPr>
          <p:cNvGrpSpPr/>
          <p:nvPr/>
        </p:nvGrpSpPr>
        <p:grpSpPr>
          <a:xfrm>
            <a:off x="5422083" y="4737860"/>
            <a:ext cx="1996148" cy="1174629"/>
            <a:chOff x="5504898" y="4687169"/>
            <a:chExt cx="1996148" cy="1174629"/>
          </a:xfrm>
        </p:grpSpPr>
        <p:sp>
          <p:nvSpPr>
            <p:cNvPr id="11" name="TextBox 10"/>
            <p:cNvSpPr txBox="1"/>
            <p:nvPr/>
          </p:nvSpPr>
          <p:spPr>
            <a:xfrm>
              <a:off x="5504898" y="5277023"/>
              <a:ext cx="19961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48B5D8"/>
                  </a:solidFill>
                  <a:latin typeface="+mj-lt"/>
                </a:rPr>
                <a:t>L</a:t>
              </a:r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ayout</a:t>
              </a:r>
              <a:endParaRPr lang="ru-RU" sz="3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Freeform 23"/>
            <p:cNvSpPr>
              <a:spLocks noEditPoints="1"/>
            </p:cNvSpPr>
            <p:nvPr/>
          </p:nvSpPr>
          <p:spPr bwMode="auto">
            <a:xfrm>
              <a:off x="5710783" y="4687169"/>
              <a:ext cx="792189" cy="657258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9C7380-391C-4667-8D87-D60D5A22EDA8}"/>
              </a:ext>
            </a:extLst>
          </p:cNvPr>
          <p:cNvSpPr txBox="1"/>
          <p:nvPr/>
        </p:nvSpPr>
        <p:spPr>
          <a:xfrm>
            <a:off x="3288142" y="2874925"/>
            <a:ext cx="31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Кейс: 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Sports.ru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6418E-9C56-4F1A-A5A0-386647B4C061}"/>
              </a:ext>
            </a:extLst>
          </p:cNvPr>
          <p:cNvSpPr txBox="1"/>
          <p:nvPr/>
        </p:nvSpPr>
        <p:spPr>
          <a:xfrm>
            <a:off x="3288142" y="1994517"/>
            <a:ext cx="405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8B5D8"/>
                </a:solidFill>
                <a:latin typeface="Montserrat Alternates SemiBold" panose="00000700000000000000" pitchFamily="2" charset="-52"/>
              </a:rPr>
              <a:t>S</a:t>
            </a:r>
            <a:r>
              <a:rPr lang="en-US" sz="5400" dirty="0">
                <a:solidFill>
                  <a:schemeClr val="bg1"/>
                </a:solidFill>
                <a:latin typeface="Montserrat Alternates SemiBold" panose="00000700000000000000" pitchFamily="2" charset="-52"/>
              </a:rPr>
              <a:t>ports</a:t>
            </a:r>
            <a:r>
              <a:rPr lang="en-US" sz="5400" dirty="0">
                <a:solidFill>
                  <a:srgbClr val="48B5D8"/>
                </a:solidFill>
                <a:latin typeface="Montserrat Alternates SemiBold" panose="00000700000000000000" pitchFamily="2" charset="-52"/>
              </a:rPr>
              <a:t> S</a:t>
            </a:r>
            <a:r>
              <a:rPr lang="en-US" sz="5400" dirty="0">
                <a:solidFill>
                  <a:schemeClr val="bg1"/>
                </a:solidFill>
                <a:latin typeface="Montserrat Alternates SemiBold" panose="00000700000000000000" pitchFamily="2" charset="-52"/>
              </a:rPr>
              <a:t>tories</a:t>
            </a:r>
            <a:endParaRPr lang="ru-RU" sz="5400" dirty="0">
              <a:solidFill>
                <a:schemeClr val="bg1"/>
              </a:solidFill>
              <a:latin typeface="Montserrat Alternates SemiBold" panose="00000700000000000000" pitchFamily="2" charset="-52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F9EF60-93A6-4172-8B6D-D38357F7D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888" y="2046892"/>
            <a:ext cx="1428829" cy="143256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8FE35C3-57FB-47BB-8300-47C005B151FF}"/>
              </a:ext>
            </a:extLst>
          </p:cNvPr>
          <p:cNvSpPr/>
          <p:nvPr/>
        </p:nvSpPr>
        <p:spPr>
          <a:xfrm>
            <a:off x="5817732" y="6507822"/>
            <a:ext cx="4732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2019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88E58-0248-4703-B140-F75A141CEF46}"/>
              </a:ext>
            </a:extLst>
          </p:cNvPr>
          <p:cNvSpPr txBox="1"/>
          <p:nvPr/>
        </p:nvSpPr>
        <p:spPr>
          <a:xfrm>
            <a:off x="5718165" y="5871601"/>
            <a:ext cx="629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Team</a:t>
            </a:r>
            <a:endParaRPr lang="id-ID" sz="16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9142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BBC613B-1A16-48B8-85F5-B669703F0D4D}"/>
              </a:ext>
            </a:extLst>
          </p:cNvPr>
          <p:cNvSpPr/>
          <p:nvPr/>
        </p:nvSpPr>
        <p:spPr>
          <a:xfrm>
            <a:off x="381000" y="2324100"/>
            <a:ext cx="228050" cy="2347074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BB12FE3-6A05-4AB3-991E-9E8104AB4282}"/>
              </a:ext>
            </a:extLst>
          </p:cNvPr>
          <p:cNvSpPr/>
          <p:nvPr/>
        </p:nvSpPr>
        <p:spPr>
          <a:xfrm>
            <a:off x="1369201" y="6353175"/>
            <a:ext cx="2383649" cy="266700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14196-35AE-480E-9B82-C6E79293CC20}"/>
              </a:ext>
            </a:extLst>
          </p:cNvPr>
          <p:cNvSpPr txBox="1"/>
          <p:nvPr/>
        </p:nvSpPr>
        <p:spPr>
          <a:xfrm>
            <a:off x="1907084" y="569774"/>
            <a:ext cx="7403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48B5D8"/>
                </a:solidFill>
                <a:latin typeface="+mj-lt"/>
              </a:rPr>
              <a:t>Мы </a:t>
            </a:r>
            <a:r>
              <a:rPr lang="ru-RU" sz="5400" dirty="0">
                <a:solidFill>
                  <a:schemeClr val="bg1"/>
                </a:solidFill>
                <a:latin typeface="+mj-lt"/>
              </a:rPr>
              <a:t>сделаем ваши истории лучше!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96FEB-6F7E-4D3F-B081-538F3C3F0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1" y="143975"/>
            <a:ext cx="612668" cy="64633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B20FF-9ADC-4953-BADE-98CEB5B8D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624" y="724767"/>
            <a:ext cx="3250794" cy="49904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F27A75-D914-4537-8BF7-441D8ED39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7771" y="2617014"/>
            <a:ext cx="3098229" cy="309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93469A73-0D70-4129-97F8-8C20D5ED50F5}"/>
              </a:ext>
            </a:extLst>
          </p:cNvPr>
          <p:cNvSpPr/>
          <p:nvPr/>
        </p:nvSpPr>
        <p:spPr>
          <a:xfrm>
            <a:off x="381000" y="2324100"/>
            <a:ext cx="228050" cy="2347074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CFE04948-9F8C-4357-9385-174F4AC3CC83}"/>
              </a:ext>
            </a:extLst>
          </p:cNvPr>
          <p:cNvSpPr/>
          <p:nvPr/>
        </p:nvSpPr>
        <p:spPr>
          <a:xfrm>
            <a:off x="1369201" y="6353175"/>
            <a:ext cx="2383649" cy="266700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7" name="Group 46"/>
          <p:cNvGrpSpPr/>
          <p:nvPr/>
        </p:nvGrpSpPr>
        <p:grpSpPr>
          <a:xfrm>
            <a:off x="3086100" y="3384638"/>
            <a:ext cx="6019800" cy="3473362"/>
            <a:chOff x="2777874" y="3028950"/>
            <a:chExt cx="6636253" cy="3829050"/>
          </a:xfrm>
        </p:grpSpPr>
        <p:sp>
          <p:nvSpPr>
            <p:cNvPr id="2" name="Up Arrow 14"/>
            <p:cNvSpPr/>
            <p:nvPr/>
          </p:nvSpPr>
          <p:spPr>
            <a:xfrm flipH="1">
              <a:off x="5633692" y="3028950"/>
              <a:ext cx="924617" cy="2369310"/>
            </a:xfrm>
            <a:prstGeom prst="upArrow">
              <a:avLst>
                <a:gd name="adj1" fmla="val 65908"/>
                <a:gd name="adj2" fmla="val 6373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Up Arrow 17"/>
            <p:cNvSpPr/>
            <p:nvPr/>
          </p:nvSpPr>
          <p:spPr>
            <a:xfrm rot="16800000" flipH="1">
              <a:off x="4118659" y="4124907"/>
              <a:ext cx="822940" cy="3504509"/>
            </a:xfrm>
            <a:prstGeom prst="upArrow">
              <a:avLst>
                <a:gd name="adj1" fmla="val 65908"/>
                <a:gd name="adj2" fmla="val 637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Up Arrow 22"/>
            <p:cNvSpPr/>
            <p:nvPr/>
          </p:nvSpPr>
          <p:spPr>
            <a:xfrm rot="4800000" flipH="1">
              <a:off x="7247227" y="4182188"/>
              <a:ext cx="827400" cy="3506400"/>
            </a:xfrm>
            <a:prstGeom prst="upArrow">
              <a:avLst>
                <a:gd name="adj1" fmla="val 65908"/>
                <a:gd name="adj2" fmla="val 6373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Up Arrow 16"/>
            <p:cNvSpPr/>
            <p:nvPr/>
          </p:nvSpPr>
          <p:spPr>
            <a:xfrm rot="19200000" flipH="1">
              <a:off x="4495043" y="3544057"/>
              <a:ext cx="902266" cy="3118359"/>
            </a:xfrm>
            <a:prstGeom prst="upArrow">
              <a:avLst>
                <a:gd name="adj1" fmla="val 65908"/>
                <a:gd name="adj2" fmla="val 637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Up Arrow 23"/>
            <p:cNvSpPr>
              <a:spLocks/>
            </p:cNvSpPr>
            <p:nvPr/>
          </p:nvSpPr>
          <p:spPr>
            <a:xfrm rot="2400000" flipH="1">
              <a:off x="6882575" y="3572303"/>
              <a:ext cx="814382" cy="3118359"/>
            </a:xfrm>
            <a:prstGeom prst="upArrow">
              <a:avLst>
                <a:gd name="adj1" fmla="val 65908"/>
                <a:gd name="adj2" fmla="val 6373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05803" y="4476698"/>
              <a:ext cx="4826598" cy="2381302"/>
            </a:xfrm>
            <a:custGeom>
              <a:avLst/>
              <a:gdLst>
                <a:gd name="connsiteX0" fmla="*/ 2046432 w 4092864"/>
                <a:gd name="connsiteY0" fmla="*/ 0 h 2019300"/>
                <a:gd name="connsiteX1" fmla="*/ 4083734 w 4092864"/>
                <a:gd name="connsiteY1" fmla="*/ 1838492 h 2019300"/>
                <a:gd name="connsiteX2" fmla="*/ 4092864 w 4092864"/>
                <a:gd name="connsiteY2" fmla="*/ 2019300 h 2019300"/>
                <a:gd name="connsiteX3" fmla="*/ 0 w 4092864"/>
                <a:gd name="connsiteY3" fmla="*/ 2019300 h 2019300"/>
                <a:gd name="connsiteX4" fmla="*/ 9130 w 4092864"/>
                <a:gd name="connsiteY4" fmla="*/ 1838492 h 2019300"/>
                <a:gd name="connsiteX5" fmla="*/ 2046432 w 4092864"/>
                <a:gd name="connsiteY5" fmla="*/ 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2864" h="2019300">
                  <a:moveTo>
                    <a:pt x="2046432" y="0"/>
                  </a:moveTo>
                  <a:cubicBezTo>
                    <a:pt x="3106754" y="0"/>
                    <a:pt x="3978863" y="805839"/>
                    <a:pt x="4083734" y="1838492"/>
                  </a:cubicBezTo>
                  <a:lnTo>
                    <a:pt x="4092864" y="2019300"/>
                  </a:lnTo>
                  <a:lnTo>
                    <a:pt x="0" y="2019300"/>
                  </a:lnTo>
                  <a:lnTo>
                    <a:pt x="9130" y="1838492"/>
                  </a:lnTo>
                  <a:cubicBezTo>
                    <a:pt x="114002" y="805839"/>
                    <a:pt x="986110" y="0"/>
                    <a:pt x="20464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270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900000" bIns="612000" rtlCol="0" anchor="b"/>
            <a:lstStyle/>
            <a:p>
              <a:pPr lvl="0" algn="ctr"/>
              <a:endPara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" name="Oval 27"/>
          <p:cNvSpPr/>
          <p:nvPr/>
        </p:nvSpPr>
        <p:spPr>
          <a:xfrm>
            <a:off x="5776137" y="1757014"/>
            <a:ext cx="639726" cy="6397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/>
          <p:cNvSpPr/>
          <p:nvPr/>
        </p:nvSpPr>
        <p:spPr>
          <a:xfrm>
            <a:off x="2238064" y="4599233"/>
            <a:ext cx="639726" cy="6397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/>
          <p:cNvSpPr/>
          <p:nvPr/>
        </p:nvSpPr>
        <p:spPr>
          <a:xfrm>
            <a:off x="9314211" y="4599233"/>
            <a:ext cx="639726" cy="63972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9" name="Group 48"/>
          <p:cNvGrpSpPr/>
          <p:nvPr/>
        </p:nvGrpSpPr>
        <p:grpSpPr>
          <a:xfrm>
            <a:off x="401589" y="5351459"/>
            <a:ext cx="2568177" cy="793883"/>
            <a:chOff x="299255" y="5351459"/>
            <a:chExt cx="2568177" cy="793883"/>
          </a:xfrm>
        </p:grpSpPr>
        <p:sp>
          <p:nvSpPr>
            <p:cNvPr id="35" name="TextBox 34"/>
            <p:cNvSpPr txBox="1"/>
            <p:nvPr/>
          </p:nvSpPr>
          <p:spPr>
            <a:xfrm flipH="1">
              <a:off x="714373" y="5351459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ru-RU" sz="1600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Segoe UI Light" panose="020B0502040204020203" pitchFamily="34" charset="0"/>
                </a:rPr>
                <a:t>Транслируйте события</a:t>
              </a:r>
              <a:endParaRPr lang="id-ID" sz="1600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299255" y="5683677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Все самое интересное останется с Вами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431901" y="3477660"/>
            <a:ext cx="2568177" cy="793883"/>
            <a:chOff x="1387238" y="3477660"/>
            <a:chExt cx="2568177" cy="793883"/>
          </a:xfrm>
        </p:grpSpPr>
        <p:sp>
          <p:nvSpPr>
            <p:cNvPr id="37" name="TextBox 36"/>
            <p:cNvSpPr txBox="1"/>
            <p:nvPr/>
          </p:nvSpPr>
          <p:spPr>
            <a:xfrm flipH="1">
              <a:off x="1802356" y="3477660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ru-RU" sz="1600" dirty="0">
                  <a:solidFill>
                    <a:schemeClr val="accent2"/>
                  </a:solidFill>
                  <a:latin typeface="+mj-lt"/>
                  <a:ea typeface="Lato" panose="020F0502020204030203" pitchFamily="34" charset="0"/>
                  <a:cs typeface="Segoe UI Light" panose="020B0502040204020203" pitchFamily="34" charset="0"/>
                </a:rPr>
                <a:t>Редактируйте стиль</a:t>
              </a:r>
              <a:endParaRPr lang="id-ID" sz="1600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1387238" y="3809878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Будьте в тренде с нашим приложением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11912" y="2500244"/>
            <a:ext cx="2568177" cy="793883"/>
            <a:chOff x="5339331" y="2332191"/>
            <a:chExt cx="2568177" cy="793883"/>
          </a:xfrm>
        </p:grpSpPr>
        <p:sp>
          <p:nvSpPr>
            <p:cNvPr id="39" name="TextBox 38"/>
            <p:cNvSpPr txBox="1"/>
            <p:nvPr/>
          </p:nvSpPr>
          <p:spPr>
            <a:xfrm flipH="1">
              <a:off x="5546890" y="2332191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ru-RU" sz="1600" dirty="0">
                  <a:solidFill>
                    <a:schemeClr val="accent3"/>
                  </a:solidFill>
                  <a:latin typeface="+mj-lt"/>
                  <a:ea typeface="Lato" panose="020F0502020204030203" pitchFamily="34" charset="0"/>
                  <a:cs typeface="Segoe UI Light" panose="020B0502040204020203" pitchFamily="34" charset="0"/>
                </a:rPr>
                <a:t>Используйте маски</a:t>
              </a:r>
              <a:endParaRPr lang="id-ID" sz="16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flipH="1">
              <a:off x="5339331" y="2664409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Куча масок для самых ярых болельщиков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249492" y="5351459"/>
            <a:ext cx="2568177" cy="793883"/>
            <a:chOff x="9249492" y="5535138"/>
            <a:chExt cx="2568177" cy="793883"/>
          </a:xfrm>
        </p:grpSpPr>
        <p:sp>
          <p:nvSpPr>
            <p:cNvPr id="41" name="TextBox 40"/>
            <p:cNvSpPr txBox="1"/>
            <p:nvPr/>
          </p:nvSpPr>
          <p:spPr>
            <a:xfrm flipH="1">
              <a:off x="9249494" y="5535138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ru-RU" sz="1600" dirty="0">
                  <a:solidFill>
                    <a:schemeClr val="accent5"/>
                  </a:solidFill>
                  <a:latin typeface="+mj-lt"/>
                  <a:ea typeface="Lato" panose="020F0502020204030203" pitchFamily="34" charset="0"/>
                  <a:cs typeface="Segoe UI Light" panose="020B0502040204020203" pitchFamily="34" charset="0"/>
                </a:rPr>
                <a:t>Делитесь с друзьями</a:t>
              </a:r>
              <a:endParaRPr lang="id-ID" sz="1600" dirty="0">
                <a:solidFill>
                  <a:schemeClr val="accent5"/>
                </a:solidFill>
                <a:latin typeface="+mj-lt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9249492" y="5867356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Ваши друзья точно будут в восторге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149683" y="3477660"/>
            <a:ext cx="2003967" cy="797227"/>
            <a:chOff x="8890353" y="3099819"/>
            <a:chExt cx="2003967" cy="797227"/>
          </a:xfrm>
        </p:grpSpPr>
        <p:sp>
          <p:nvSpPr>
            <p:cNvPr id="53" name="TextBox 52"/>
            <p:cNvSpPr txBox="1"/>
            <p:nvPr/>
          </p:nvSpPr>
          <p:spPr>
            <a:xfrm>
              <a:off x="8890353" y="3099819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ru-RU" sz="1600" dirty="0">
                  <a:solidFill>
                    <a:schemeClr val="accent4"/>
                  </a:solidFill>
                  <a:latin typeface="+mj-lt"/>
                  <a:ea typeface="Lato" panose="020F0502020204030203" pitchFamily="34" charset="0"/>
                  <a:cs typeface="Segoe UI Light" panose="020B0502040204020203" pitchFamily="34" charset="0"/>
                </a:rPr>
                <a:t>Добавляйте эмодзи</a:t>
              </a:r>
              <a:endParaRPr lang="id-ID" sz="1600" dirty="0">
                <a:solidFill>
                  <a:schemeClr val="accent4"/>
                </a:solidFill>
                <a:latin typeface="+mj-lt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890353" y="3435381"/>
              <a:ext cx="200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Выражайте свои эмоции ярче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3391999" y="2741230"/>
            <a:ext cx="639726" cy="6397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6" name="Oval 55"/>
          <p:cNvSpPr/>
          <p:nvPr/>
        </p:nvSpPr>
        <p:spPr>
          <a:xfrm>
            <a:off x="8149683" y="2730638"/>
            <a:ext cx="650318" cy="65031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200" dirty="0"/>
          </a:p>
        </p:txBody>
      </p:sp>
      <p:sp>
        <p:nvSpPr>
          <p:cNvPr id="93" name="Rectangle 92"/>
          <p:cNvSpPr/>
          <p:nvPr/>
        </p:nvSpPr>
        <p:spPr>
          <a:xfrm>
            <a:off x="1778695" y="503042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48B5D8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Э</a:t>
            </a:r>
            <a:r>
              <a:rPr lang="ru-RU" sz="3600" dirty="0">
                <a:solidFill>
                  <a:schemeClr val="accent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то</a:t>
            </a:r>
            <a:r>
              <a:rPr lang="ru-RU" sz="3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 твоя история</a:t>
            </a:r>
            <a:endParaRPr lang="en-US" sz="36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97" name="Freeform 118">
            <a:extLst>
              <a:ext uri="{FF2B5EF4-FFF2-40B4-BE49-F238E27FC236}">
                <a16:creationId xmlns:a16="http://schemas.microsoft.com/office/drawing/2014/main" id="{E580A895-4E08-47CD-968F-CE8A56354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5192" y="4786454"/>
            <a:ext cx="261705" cy="299772"/>
          </a:xfrm>
          <a:custGeom>
            <a:avLst/>
            <a:gdLst>
              <a:gd name="T0" fmla="*/ 142834 w 390"/>
              <a:gd name="T1" fmla="*/ 135603 h 444"/>
              <a:gd name="T2" fmla="*/ 142834 w 390"/>
              <a:gd name="T3" fmla="*/ 135603 h 444"/>
              <a:gd name="T4" fmla="*/ 122685 w 390"/>
              <a:gd name="T5" fmla="*/ 139657 h 444"/>
              <a:gd name="T6" fmla="*/ 63581 w 390"/>
              <a:gd name="T7" fmla="*/ 107671 h 444"/>
              <a:gd name="T8" fmla="*/ 63581 w 390"/>
              <a:gd name="T9" fmla="*/ 100013 h 444"/>
              <a:gd name="T10" fmla="*/ 63581 w 390"/>
              <a:gd name="T11" fmla="*/ 95958 h 444"/>
              <a:gd name="T12" fmla="*/ 122685 w 390"/>
              <a:gd name="T13" fmla="*/ 59917 h 444"/>
              <a:gd name="T14" fmla="*/ 142834 w 390"/>
              <a:gd name="T15" fmla="*/ 68027 h 444"/>
              <a:gd name="T16" fmla="*/ 174177 w 390"/>
              <a:gd name="T17" fmla="*/ 31535 h 444"/>
              <a:gd name="T18" fmla="*/ 142834 w 390"/>
              <a:gd name="T19" fmla="*/ 0 h 444"/>
              <a:gd name="T20" fmla="*/ 111044 w 390"/>
              <a:gd name="T21" fmla="*/ 31535 h 444"/>
              <a:gd name="T22" fmla="*/ 111044 w 390"/>
              <a:gd name="T23" fmla="*/ 40095 h 444"/>
              <a:gd name="T24" fmla="*/ 51492 w 390"/>
              <a:gd name="T25" fmla="*/ 76136 h 444"/>
              <a:gd name="T26" fmla="*/ 31343 w 390"/>
              <a:gd name="T27" fmla="*/ 68027 h 444"/>
              <a:gd name="T28" fmla="*/ 0 w 390"/>
              <a:gd name="T29" fmla="*/ 100013 h 444"/>
              <a:gd name="T30" fmla="*/ 31343 w 390"/>
              <a:gd name="T31" fmla="*/ 135603 h 444"/>
              <a:gd name="T32" fmla="*/ 51492 w 390"/>
              <a:gd name="T33" fmla="*/ 127493 h 444"/>
              <a:gd name="T34" fmla="*/ 111044 w 390"/>
              <a:gd name="T35" fmla="*/ 163534 h 444"/>
              <a:gd name="T36" fmla="*/ 111044 w 390"/>
              <a:gd name="T37" fmla="*/ 167589 h 444"/>
              <a:gd name="T38" fmla="*/ 142834 w 390"/>
              <a:gd name="T39" fmla="*/ 199574 h 444"/>
              <a:gd name="T40" fmla="*/ 174177 w 390"/>
              <a:gd name="T41" fmla="*/ 167589 h 444"/>
              <a:gd name="T42" fmla="*/ 142834 w 390"/>
              <a:gd name="T43" fmla="*/ 135603 h 4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98" name="Freeform 159">
            <a:extLst>
              <a:ext uri="{FF2B5EF4-FFF2-40B4-BE49-F238E27FC236}">
                <a16:creationId xmlns:a16="http://schemas.microsoft.com/office/drawing/2014/main" id="{3B8CA5D2-8099-4A1D-8DD6-B7F9CFDD1DB1}"/>
              </a:ext>
            </a:extLst>
          </p:cNvPr>
          <p:cNvSpPr>
            <a:spLocks/>
          </p:cNvSpPr>
          <p:nvPr/>
        </p:nvSpPr>
        <p:spPr bwMode="auto">
          <a:xfrm>
            <a:off x="2452571" y="4843936"/>
            <a:ext cx="251931" cy="174413"/>
          </a:xfrm>
          <a:custGeom>
            <a:avLst/>
            <a:gdLst>
              <a:gd name="T0" fmla="*/ 219446 w 90"/>
              <a:gd name="T1" fmla="*/ 68442 h 62"/>
              <a:gd name="T2" fmla="*/ 179088 w 90"/>
              <a:gd name="T3" fmla="*/ 45628 h 62"/>
              <a:gd name="T4" fmla="*/ 148820 w 90"/>
              <a:gd name="T5" fmla="*/ 27884 h 62"/>
              <a:gd name="T6" fmla="*/ 108462 w 90"/>
              <a:gd name="T7" fmla="*/ 5070 h 62"/>
              <a:gd name="T8" fmla="*/ 90805 w 90"/>
              <a:gd name="T9" fmla="*/ 12674 h 62"/>
              <a:gd name="T10" fmla="*/ 90805 w 90"/>
              <a:gd name="T11" fmla="*/ 50697 h 62"/>
              <a:gd name="T12" fmla="*/ 83238 w 90"/>
              <a:gd name="T13" fmla="*/ 45628 h 62"/>
              <a:gd name="T14" fmla="*/ 52970 w 90"/>
              <a:gd name="T15" fmla="*/ 27884 h 62"/>
              <a:gd name="T16" fmla="*/ 15134 w 90"/>
              <a:gd name="T17" fmla="*/ 5070 h 62"/>
              <a:gd name="T18" fmla="*/ 0 w 90"/>
              <a:gd name="T19" fmla="*/ 12674 h 62"/>
              <a:gd name="T20" fmla="*/ 0 w 90"/>
              <a:gd name="T21" fmla="*/ 60837 h 62"/>
              <a:gd name="T22" fmla="*/ 0 w 90"/>
              <a:gd name="T23" fmla="*/ 96325 h 62"/>
              <a:gd name="T24" fmla="*/ 0 w 90"/>
              <a:gd name="T25" fmla="*/ 141953 h 62"/>
              <a:gd name="T26" fmla="*/ 15134 w 90"/>
              <a:gd name="T27" fmla="*/ 152092 h 62"/>
              <a:gd name="T28" fmla="*/ 52970 w 90"/>
              <a:gd name="T29" fmla="*/ 129278 h 62"/>
              <a:gd name="T30" fmla="*/ 83238 w 90"/>
              <a:gd name="T31" fmla="*/ 108999 h 62"/>
              <a:gd name="T32" fmla="*/ 90805 w 90"/>
              <a:gd name="T33" fmla="*/ 106465 h 62"/>
              <a:gd name="T34" fmla="*/ 90805 w 90"/>
              <a:gd name="T35" fmla="*/ 141953 h 62"/>
              <a:gd name="T36" fmla="*/ 108462 w 90"/>
              <a:gd name="T37" fmla="*/ 152092 h 62"/>
              <a:gd name="T38" fmla="*/ 146297 w 90"/>
              <a:gd name="T39" fmla="*/ 129278 h 62"/>
              <a:gd name="T40" fmla="*/ 179088 w 90"/>
              <a:gd name="T41" fmla="*/ 108999 h 62"/>
              <a:gd name="T42" fmla="*/ 219446 w 90"/>
              <a:gd name="T43" fmla="*/ 86186 h 62"/>
              <a:gd name="T44" fmla="*/ 219446 w 90"/>
              <a:gd name="T45" fmla="*/ 68442 h 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90" h="62">
                <a:moveTo>
                  <a:pt x="87" y="27"/>
                </a:moveTo>
                <a:cubicBezTo>
                  <a:pt x="71" y="18"/>
                  <a:pt x="71" y="18"/>
                  <a:pt x="71" y="18"/>
                </a:cubicBezTo>
                <a:cubicBezTo>
                  <a:pt x="68" y="16"/>
                  <a:pt x="62" y="13"/>
                  <a:pt x="59" y="11"/>
                </a:cubicBezTo>
                <a:cubicBezTo>
                  <a:pt x="43" y="2"/>
                  <a:pt x="43" y="2"/>
                  <a:pt x="43" y="2"/>
                </a:cubicBezTo>
                <a:cubicBezTo>
                  <a:pt x="39" y="0"/>
                  <a:pt x="36" y="1"/>
                  <a:pt x="36" y="5"/>
                </a:cubicBezTo>
                <a:cubicBezTo>
                  <a:pt x="36" y="20"/>
                  <a:pt x="36" y="20"/>
                  <a:pt x="36" y="20"/>
                </a:cubicBezTo>
                <a:cubicBezTo>
                  <a:pt x="33" y="18"/>
                  <a:pt x="33" y="18"/>
                  <a:pt x="33" y="18"/>
                </a:cubicBezTo>
                <a:cubicBezTo>
                  <a:pt x="30" y="16"/>
                  <a:pt x="25" y="13"/>
                  <a:pt x="21" y="11"/>
                </a:cubicBezTo>
                <a:cubicBezTo>
                  <a:pt x="6" y="2"/>
                  <a:pt x="6" y="2"/>
                  <a:pt x="6" y="2"/>
                </a:cubicBezTo>
                <a:cubicBezTo>
                  <a:pt x="2" y="0"/>
                  <a:pt x="0" y="1"/>
                  <a:pt x="0" y="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7"/>
                  <a:pt x="0" y="34"/>
                  <a:pt x="0" y="38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2" y="62"/>
                  <a:pt x="6" y="60"/>
                </a:cubicBezTo>
                <a:cubicBezTo>
                  <a:pt x="21" y="51"/>
                  <a:pt x="21" y="51"/>
                  <a:pt x="21" y="51"/>
                </a:cubicBezTo>
                <a:cubicBezTo>
                  <a:pt x="25" y="49"/>
                  <a:pt x="30" y="45"/>
                  <a:pt x="33" y="43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60"/>
                  <a:pt x="39" y="62"/>
                  <a:pt x="43" y="60"/>
                </a:cubicBezTo>
                <a:cubicBezTo>
                  <a:pt x="58" y="51"/>
                  <a:pt x="58" y="51"/>
                  <a:pt x="58" y="51"/>
                </a:cubicBezTo>
                <a:cubicBezTo>
                  <a:pt x="62" y="49"/>
                  <a:pt x="68" y="45"/>
                  <a:pt x="71" y="43"/>
                </a:cubicBezTo>
                <a:cubicBezTo>
                  <a:pt x="87" y="34"/>
                  <a:pt x="87" y="34"/>
                  <a:pt x="87" y="34"/>
                </a:cubicBezTo>
                <a:cubicBezTo>
                  <a:pt x="90" y="32"/>
                  <a:pt x="90" y="29"/>
                  <a:pt x="87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9" name="Freeform 133">
            <a:extLst>
              <a:ext uri="{FF2B5EF4-FFF2-40B4-BE49-F238E27FC236}">
                <a16:creationId xmlns:a16="http://schemas.microsoft.com/office/drawing/2014/main" id="{46C0A61B-DAAB-4E4A-B8E2-6D9B781C7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630" y="2939315"/>
            <a:ext cx="249914" cy="239281"/>
          </a:xfrm>
          <a:custGeom>
            <a:avLst/>
            <a:gdLst>
              <a:gd name="T0" fmla="*/ 191410 w 497"/>
              <a:gd name="T1" fmla="*/ 71438 h 480"/>
              <a:gd name="T2" fmla="*/ 191410 w 497"/>
              <a:gd name="T3" fmla="*/ 71438 h 480"/>
              <a:gd name="T4" fmla="*/ 167540 w 497"/>
              <a:gd name="T5" fmla="*/ 8037 h 480"/>
              <a:gd name="T6" fmla="*/ 155830 w 497"/>
              <a:gd name="T7" fmla="*/ 4018 h 480"/>
              <a:gd name="T8" fmla="*/ 4053 w 497"/>
              <a:gd name="T9" fmla="*/ 59829 h 480"/>
              <a:gd name="T10" fmla="*/ 0 w 497"/>
              <a:gd name="T11" fmla="*/ 71438 h 480"/>
              <a:gd name="T12" fmla="*/ 23870 w 497"/>
              <a:gd name="T13" fmla="*/ 134839 h 480"/>
              <a:gd name="T14" fmla="*/ 23870 w 497"/>
              <a:gd name="T15" fmla="*/ 99120 h 480"/>
              <a:gd name="T16" fmla="*/ 51793 w 497"/>
              <a:gd name="T17" fmla="*/ 71438 h 480"/>
              <a:gd name="T18" fmla="*/ 91426 w 497"/>
              <a:gd name="T19" fmla="*/ 71438 h 480"/>
              <a:gd name="T20" fmla="*/ 139166 w 497"/>
              <a:gd name="T21" fmla="*/ 39737 h 480"/>
              <a:gd name="T22" fmla="*/ 167540 w 497"/>
              <a:gd name="T23" fmla="*/ 71438 h 480"/>
              <a:gd name="T24" fmla="*/ 191410 w 497"/>
              <a:gd name="T25" fmla="*/ 71438 h 480"/>
              <a:gd name="T26" fmla="*/ 215280 w 497"/>
              <a:gd name="T27" fmla="*/ 91083 h 480"/>
              <a:gd name="T28" fmla="*/ 215280 w 497"/>
              <a:gd name="T29" fmla="*/ 91083 h 480"/>
              <a:gd name="T30" fmla="*/ 51793 w 497"/>
              <a:gd name="T31" fmla="*/ 91083 h 480"/>
              <a:gd name="T32" fmla="*/ 43686 w 497"/>
              <a:gd name="T33" fmla="*/ 99120 h 480"/>
              <a:gd name="T34" fmla="*/ 43686 w 497"/>
              <a:gd name="T35" fmla="*/ 206276 h 480"/>
              <a:gd name="T36" fmla="*/ 51793 w 497"/>
              <a:gd name="T37" fmla="*/ 213867 h 480"/>
              <a:gd name="T38" fmla="*/ 215280 w 497"/>
              <a:gd name="T39" fmla="*/ 213867 h 480"/>
              <a:gd name="T40" fmla="*/ 223387 w 497"/>
              <a:gd name="T41" fmla="*/ 206276 h 480"/>
              <a:gd name="T42" fmla="*/ 223387 w 497"/>
              <a:gd name="T43" fmla="*/ 99120 h 480"/>
              <a:gd name="T44" fmla="*/ 215280 w 497"/>
              <a:gd name="T45" fmla="*/ 91083 h 480"/>
              <a:gd name="T46" fmla="*/ 203570 w 497"/>
              <a:gd name="T47" fmla="*/ 190203 h 480"/>
              <a:gd name="T48" fmla="*/ 203570 w 497"/>
              <a:gd name="T49" fmla="*/ 190203 h 480"/>
              <a:gd name="T50" fmla="*/ 67556 w 497"/>
              <a:gd name="T51" fmla="*/ 190203 h 480"/>
              <a:gd name="T52" fmla="*/ 67556 w 497"/>
              <a:gd name="T53" fmla="*/ 174576 h 480"/>
              <a:gd name="T54" fmla="*/ 87823 w 497"/>
              <a:gd name="T55" fmla="*/ 122783 h 480"/>
              <a:gd name="T56" fmla="*/ 119350 w 497"/>
              <a:gd name="T57" fmla="*/ 162521 h 480"/>
              <a:gd name="T58" fmla="*/ 147723 w 497"/>
              <a:gd name="T59" fmla="*/ 134839 h 480"/>
              <a:gd name="T60" fmla="*/ 187357 w 497"/>
              <a:gd name="T61" fmla="*/ 118765 h 480"/>
              <a:gd name="T62" fmla="*/ 203570 w 497"/>
              <a:gd name="T63" fmla="*/ 154930 h 480"/>
              <a:gd name="T64" fmla="*/ 203570 w 497"/>
              <a:gd name="T65" fmla="*/ 190203 h 4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00" name="Freeform 202">
            <a:extLst>
              <a:ext uri="{FF2B5EF4-FFF2-40B4-BE49-F238E27FC236}">
                <a16:creationId xmlns:a16="http://schemas.microsoft.com/office/drawing/2014/main" id="{3FA82541-DCF4-4FBE-88F4-CA391858C1DC}"/>
              </a:ext>
            </a:extLst>
          </p:cNvPr>
          <p:cNvSpPr>
            <a:spLocks noEditPoints="1"/>
          </p:cNvSpPr>
          <p:nvPr/>
        </p:nvSpPr>
        <p:spPr bwMode="auto">
          <a:xfrm>
            <a:off x="5953100" y="1948683"/>
            <a:ext cx="285799" cy="250074"/>
          </a:xfrm>
          <a:custGeom>
            <a:avLst/>
            <a:gdLst>
              <a:gd name="T0" fmla="*/ 219075 w 116"/>
              <a:gd name="T1" fmla="*/ 174609 h 101"/>
              <a:gd name="T2" fmla="*/ 234184 w 116"/>
              <a:gd name="T3" fmla="*/ 25306 h 101"/>
              <a:gd name="T4" fmla="*/ 229147 w 116"/>
              <a:gd name="T5" fmla="*/ 15183 h 101"/>
              <a:gd name="T6" fmla="*/ 146050 w 116"/>
              <a:gd name="T7" fmla="*/ 0 h 101"/>
              <a:gd name="T8" fmla="*/ 60434 w 116"/>
              <a:gd name="T9" fmla="*/ 15183 h 101"/>
              <a:gd name="T10" fmla="*/ 55398 w 116"/>
              <a:gd name="T11" fmla="*/ 25306 h 101"/>
              <a:gd name="T12" fmla="*/ 73025 w 116"/>
              <a:gd name="T13" fmla="*/ 174609 h 101"/>
              <a:gd name="T14" fmla="*/ 0 w 116"/>
              <a:gd name="T15" fmla="*/ 182201 h 101"/>
              <a:gd name="T16" fmla="*/ 52880 w 116"/>
              <a:gd name="T17" fmla="*/ 237873 h 101"/>
              <a:gd name="T18" fmla="*/ 146050 w 116"/>
              <a:gd name="T19" fmla="*/ 255587 h 101"/>
              <a:gd name="T20" fmla="*/ 236702 w 116"/>
              <a:gd name="T21" fmla="*/ 237873 h 101"/>
              <a:gd name="T22" fmla="*/ 292100 w 116"/>
              <a:gd name="T23" fmla="*/ 182201 h 101"/>
              <a:gd name="T24" fmla="*/ 219075 w 116"/>
              <a:gd name="T25" fmla="*/ 174609 h 101"/>
              <a:gd name="T26" fmla="*/ 108278 w 116"/>
              <a:gd name="T27" fmla="*/ 32897 h 101"/>
              <a:gd name="T28" fmla="*/ 108278 w 116"/>
              <a:gd name="T29" fmla="*/ 32897 h 101"/>
              <a:gd name="T30" fmla="*/ 120869 w 116"/>
              <a:gd name="T31" fmla="*/ 149303 h 101"/>
              <a:gd name="T32" fmla="*/ 120869 w 116"/>
              <a:gd name="T33" fmla="*/ 179670 h 101"/>
              <a:gd name="T34" fmla="*/ 85616 w 116"/>
              <a:gd name="T35" fmla="*/ 177140 h 101"/>
              <a:gd name="T36" fmla="*/ 85616 w 116"/>
              <a:gd name="T37" fmla="*/ 149303 h 101"/>
              <a:gd name="T38" fmla="*/ 73025 w 116"/>
              <a:gd name="T39" fmla="*/ 32897 h 101"/>
              <a:gd name="T40" fmla="*/ 73025 w 116"/>
              <a:gd name="T41" fmla="*/ 27836 h 101"/>
              <a:gd name="T42" fmla="*/ 108278 w 116"/>
              <a:gd name="T43" fmla="*/ 32897 h 101"/>
              <a:gd name="T44" fmla="*/ 276991 w 116"/>
              <a:gd name="T45" fmla="*/ 192323 h 101"/>
              <a:gd name="T46" fmla="*/ 274473 w 116"/>
              <a:gd name="T47" fmla="*/ 194853 h 101"/>
              <a:gd name="T48" fmla="*/ 236702 w 116"/>
              <a:gd name="T49" fmla="*/ 220159 h 101"/>
              <a:gd name="T50" fmla="*/ 146050 w 116"/>
              <a:gd name="T51" fmla="*/ 237873 h 101"/>
              <a:gd name="T52" fmla="*/ 52880 w 116"/>
              <a:gd name="T53" fmla="*/ 220159 h 101"/>
              <a:gd name="T54" fmla="*/ 15109 w 116"/>
              <a:gd name="T55" fmla="*/ 194853 h 101"/>
              <a:gd name="T56" fmla="*/ 15109 w 116"/>
              <a:gd name="T57" fmla="*/ 192323 h 101"/>
              <a:gd name="T58" fmla="*/ 15109 w 116"/>
              <a:gd name="T59" fmla="*/ 192323 h 101"/>
              <a:gd name="T60" fmla="*/ 20145 w 116"/>
              <a:gd name="T61" fmla="*/ 182201 h 101"/>
              <a:gd name="T62" fmla="*/ 32735 w 116"/>
              <a:gd name="T63" fmla="*/ 182201 h 101"/>
              <a:gd name="T64" fmla="*/ 55398 w 116"/>
              <a:gd name="T65" fmla="*/ 197384 h 101"/>
              <a:gd name="T66" fmla="*/ 146050 w 116"/>
              <a:gd name="T67" fmla="*/ 215098 h 101"/>
              <a:gd name="T68" fmla="*/ 234184 w 116"/>
              <a:gd name="T69" fmla="*/ 197384 h 101"/>
              <a:gd name="T70" fmla="*/ 259365 w 116"/>
              <a:gd name="T71" fmla="*/ 182201 h 101"/>
              <a:gd name="T72" fmla="*/ 269437 w 116"/>
              <a:gd name="T73" fmla="*/ 182201 h 101"/>
              <a:gd name="T74" fmla="*/ 276991 w 116"/>
              <a:gd name="T75" fmla="*/ 189792 h 101"/>
              <a:gd name="T76" fmla="*/ 276991 w 116"/>
              <a:gd name="T77" fmla="*/ 192323 h 101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16" h="101">
                <a:moveTo>
                  <a:pt x="87" y="69"/>
                </a:moveTo>
                <a:cubicBezTo>
                  <a:pt x="87" y="46"/>
                  <a:pt x="87" y="28"/>
                  <a:pt x="93" y="10"/>
                </a:cubicBezTo>
                <a:cubicBezTo>
                  <a:pt x="93" y="8"/>
                  <a:pt x="93" y="6"/>
                  <a:pt x="91" y="6"/>
                </a:cubicBezTo>
                <a:cubicBezTo>
                  <a:pt x="86" y="4"/>
                  <a:pt x="74" y="0"/>
                  <a:pt x="58" y="0"/>
                </a:cubicBezTo>
                <a:cubicBezTo>
                  <a:pt x="42" y="0"/>
                  <a:pt x="30" y="4"/>
                  <a:pt x="24" y="6"/>
                </a:cubicBezTo>
                <a:cubicBezTo>
                  <a:pt x="23" y="6"/>
                  <a:pt x="22" y="8"/>
                  <a:pt x="22" y="10"/>
                </a:cubicBezTo>
                <a:cubicBezTo>
                  <a:pt x="28" y="28"/>
                  <a:pt x="28" y="46"/>
                  <a:pt x="29" y="69"/>
                </a:cubicBezTo>
                <a:cubicBezTo>
                  <a:pt x="11" y="66"/>
                  <a:pt x="0" y="63"/>
                  <a:pt x="0" y="72"/>
                </a:cubicBezTo>
                <a:cubicBezTo>
                  <a:pt x="0" y="78"/>
                  <a:pt x="7" y="87"/>
                  <a:pt x="21" y="94"/>
                </a:cubicBezTo>
                <a:cubicBezTo>
                  <a:pt x="30" y="98"/>
                  <a:pt x="43" y="101"/>
                  <a:pt x="58" y="101"/>
                </a:cubicBezTo>
                <a:cubicBezTo>
                  <a:pt x="72" y="101"/>
                  <a:pt x="85" y="98"/>
                  <a:pt x="94" y="94"/>
                </a:cubicBezTo>
                <a:cubicBezTo>
                  <a:pt x="108" y="87"/>
                  <a:pt x="116" y="77"/>
                  <a:pt x="116" y="72"/>
                </a:cubicBezTo>
                <a:cubicBezTo>
                  <a:pt x="116" y="63"/>
                  <a:pt x="104" y="66"/>
                  <a:pt x="87" y="69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7" y="27"/>
                  <a:pt x="48" y="42"/>
                  <a:pt x="48" y="59"/>
                </a:cubicBezTo>
                <a:cubicBezTo>
                  <a:pt x="48" y="63"/>
                  <a:pt x="48" y="67"/>
                  <a:pt x="48" y="71"/>
                </a:cubicBezTo>
                <a:cubicBezTo>
                  <a:pt x="46" y="71"/>
                  <a:pt x="36" y="71"/>
                  <a:pt x="34" y="70"/>
                </a:cubicBezTo>
                <a:cubicBezTo>
                  <a:pt x="34" y="67"/>
                  <a:pt x="34" y="63"/>
                  <a:pt x="34" y="59"/>
                </a:cubicBezTo>
                <a:cubicBezTo>
                  <a:pt x="34" y="42"/>
                  <a:pt x="33" y="28"/>
                  <a:pt x="29" y="13"/>
                </a:cubicBezTo>
                <a:cubicBezTo>
                  <a:pt x="29" y="11"/>
                  <a:pt x="29" y="11"/>
                  <a:pt x="29" y="11"/>
                </a:cubicBezTo>
                <a:cubicBezTo>
                  <a:pt x="31" y="12"/>
                  <a:pt x="40" y="12"/>
                  <a:pt x="43" y="13"/>
                </a:cubicBezTo>
                <a:close/>
                <a:moveTo>
                  <a:pt x="110" y="76"/>
                </a:moveTo>
                <a:cubicBezTo>
                  <a:pt x="109" y="77"/>
                  <a:pt x="109" y="77"/>
                  <a:pt x="109" y="77"/>
                </a:cubicBezTo>
                <a:cubicBezTo>
                  <a:pt x="105" y="80"/>
                  <a:pt x="100" y="84"/>
                  <a:pt x="94" y="87"/>
                </a:cubicBezTo>
                <a:cubicBezTo>
                  <a:pt x="85" y="91"/>
                  <a:pt x="71" y="94"/>
                  <a:pt x="58" y="94"/>
                </a:cubicBezTo>
                <a:cubicBezTo>
                  <a:pt x="44" y="94"/>
                  <a:pt x="30" y="91"/>
                  <a:pt x="21" y="87"/>
                </a:cubicBezTo>
                <a:cubicBezTo>
                  <a:pt x="15" y="84"/>
                  <a:pt x="10" y="80"/>
                  <a:pt x="6" y="77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4"/>
                  <a:pt x="7" y="73"/>
                  <a:pt x="8" y="72"/>
                </a:cubicBezTo>
                <a:cubicBezTo>
                  <a:pt x="10" y="71"/>
                  <a:pt x="12" y="71"/>
                  <a:pt x="13" y="72"/>
                </a:cubicBezTo>
                <a:cubicBezTo>
                  <a:pt x="16" y="74"/>
                  <a:pt x="19" y="76"/>
                  <a:pt x="22" y="78"/>
                </a:cubicBezTo>
                <a:cubicBezTo>
                  <a:pt x="31" y="82"/>
                  <a:pt x="44" y="85"/>
                  <a:pt x="58" y="85"/>
                </a:cubicBezTo>
                <a:cubicBezTo>
                  <a:pt x="71" y="85"/>
                  <a:pt x="84" y="82"/>
                  <a:pt x="93" y="78"/>
                </a:cubicBezTo>
                <a:cubicBezTo>
                  <a:pt x="97" y="76"/>
                  <a:pt x="100" y="74"/>
                  <a:pt x="103" y="72"/>
                </a:cubicBezTo>
                <a:cubicBezTo>
                  <a:pt x="104" y="71"/>
                  <a:pt x="106" y="71"/>
                  <a:pt x="107" y="72"/>
                </a:cubicBezTo>
                <a:cubicBezTo>
                  <a:pt x="109" y="72"/>
                  <a:pt x="110" y="74"/>
                  <a:pt x="110" y="75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01" name="Group 91">
            <a:extLst>
              <a:ext uri="{FF2B5EF4-FFF2-40B4-BE49-F238E27FC236}">
                <a16:creationId xmlns:a16="http://schemas.microsoft.com/office/drawing/2014/main" id="{1D7FB73D-9B0E-4CCF-892B-F87FCDD2D4DF}"/>
              </a:ext>
            </a:extLst>
          </p:cNvPr>
          <p:cNvGrpSpPr/>
          <p:nvPr/>
        </p:nvGrpSpPr>
        <p:grpSpPr>
          <a:xfrm>
            <a:off x="8335297" y="2901800"/>
            <a:ext cx="291983" cy="291983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102" name="AutoShape 81">
              <a:extLst>
                <a:ext uri="{FF2B5EF4-FFF2-40B4-BE49-F238E27FC236}">
                  <a16:creationId xmlns:a16="http://schemas.microsoft.com/office/drawing/2014/main" id="{E2B34746-C13E-47EC-B365-F0CB95E30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03" name="AutoShape 82">
              <a:extLst>
                <a:ext uri="{FF2B5EF4-FFF2-40B4-BE49-F238E27FC236}">
                  <a16:creationId xmlns:a16="http://schemas.microsoft.com/office/drawing/2014/main" id="{284006E3-A55F-451B-9F01-A0A587393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A126830-6F47-4DD8-AED4-F3F663683EA6}"/>
              </a:ext>
            </a:extLst>
          </p:cNvPr>
          <p:cNvSpPr txBox="1"/>
          <p:nvPr/>
        </p:nvSpPr>
        <p:spPr>
          <a:xfrm>
            <a:off x="3980131" y="5701621"/>
            <a:ext cx="4342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48B5D8"/>
                </a:solidFill>
                <a:latin typeface="Montserrat Alternates SemiBold" panose="00000700000000000000" pitchFamily="2" charset="-52"/>
              </a:rPr>
              <a:t>S</a:t>
            </a:r>
            <a:r>
              <a:rPr lang="en-US" sz="4800" dirty="0">
                <a:solidFill>
                  <a:schemeClr val="bg1"/>
                </a:solidFill>
                <a:latin typeface="Montserrat Alternates SemiBold" panose="00000700000000000000" pitchFamily="2" charset="-52"/>
              </a:rPr>
              <a:t>ports </a:t>
            </a:r>
            <a:r>
              <a:rPr lang="en-US" sz="4800" dirty="0">
                <a:solidFill>
                  <a:srgbClr val="48B5D8"/>
                </a:solidFill>
                <a:latin typeface="Montserrat Alternates SemiBold" panose="00000700000000000000" pitchFamily="2" charset="-52"/>
              </a:rPr>
              <a:t>S</a:t>
            </a:r>
            <a:r>
              <a:rPr lang="en-US" sz="4800" dirty="0">
                <a:solidFill>
                  <a:schemeClr val="bg1"/>
                </a:solidFill>
                <a:latin typeface="Montserrat Alternates SemiBold" panose="00000700000000000000" pitchFamily="2" charset="-52"/>
              </a:rPr>
              <a:t>tories</a:t>
            </a:r>
            <a:endParaRPr lang="ru-RU" sz="4800" dirty="0">
              <a:solidFill>
                <a:schemeClr val="bg1"/>
              </a:solidFill>
              <a:latin typeface="Montserrat Alternates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27977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1" grpId="0" animBg="1"/>
      <p:bldP spid="33" grpId="0" animBg="1"/>
      <p:bldP spid="15" grpId="0" animBg="1"/>
      <p:bldP spid="56" grpId="0" animBg="1"/>
      <p:bldP spid="93" grpId="0"/>
      <p:bldP spid="97" grpId="0" animBg="1"/>
      <p:bldP spid="98" grpId="0" animBg="1"/>
      <p:bldP spid="99" grpId="0" animBg="1"/>
      <p:bldP spid="100" grpId="0" animBg="1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B46D472-AA23-4636-AB52-866B2712555C}"/>
              </a:ext>
            </a:extLst>
          </p:cNvPr>
          <p:cNvSpPr/>
          <p:nvPr/>
        </p:nvSpPr>
        <p:spPr>
          <a:xfrm>
            <a:off x="1369201" y="6353175"/>
            <a:ext cx="2383649" cy="266700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20F3172-65B0-4D07-B070-6080D23ADE00}"/>
              </a:ext>
            </a:extLst>
          </p:cNvPr>
          <p:cNvSpPr/>
          <p:nvPr/>
        </p:nvSpPr>
        <p:spPr>
          <a:xfrm>
            <a:off x="381000" y="2324100"/>
            <a:ext cx="228050" cy="2347074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3416300" y="4307923"/>
            <a:ext cx="8775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58860" y="642659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accent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Как</a:t>
            </a:r>
            <a:r>
              <a:rPr lang="ru-RU" sz="3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 это работает?</a:t>
            </a:r>
            <a:endParaRPr lang="en-US" sz="36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592911" y="4056304"/>
            <a:ext cx="1752600" cy="503238"/>
            <a:chOff x="5148944" y="3961054"/>
            <a:chExt cx="1752600" cy="503238"/>
          </a:xfrm>
        </p:grpSpPr>
        <p:sp>
          <p:nvSpPr>
            <p:cNvPr id="8" name="Freeform 8"/>
            <p:cNvSpPr>
              <a:spLocks/>
            </p:cNvSpPr>
            <p:nvPr/>
          </p:nvSpPr>
          <p:spPr bwMode="auto">
            <a:xfrm flipH="1">
              <a:off x="5148944" y="3961054"/>
              <a:ext cx="1752600" cy="503238"/>
            </a:xfrm>
            <a:custGeom>
              <a:avLst/>
              <a:gdLst>
                <a:gd name="T0" fmla="*/ 75 w 467"/>
                <a:gd name="T1" fmla="*/ 125 h 131"/>
                <a:gd name="T2" fmla="*/ 5 w 467"/>
                <a:gd name="T3" fmla="*/ 18 h 131"/>
                <a:gd name="T4" fmla="*/ 14 w 467"/>
                <a:gd name="T5" fmla="*/ 0 h 131"/>
                <a:gd name="T6" fmla="*/ 382 w 467"/>
                <a:gd name="T7" fmla="*/ 0 h 131"/>
                <a:gd name="T8" fmla="*/ 392 w 467"/>
                <a:gd name="T9" fmla="*/ 6 h 131"/>
                <a:gd name="T10" fmla="*/ 462 w 467"/>
                <a:gd name="T11" fmla="*/ 113 h 131"/>
                <a:gd name="T12" fmla="*/ 453 w 467"/>
                <a:gd name="T13" fmla="*/ 131 h 131"/>
                <a:gd name="T14" fmla="*/ 85 w 467"/>
                <a:gd name="T15" fmla="*/ 131 h 131"/>
                <a:gd name="T16" fmla="*/ 75 w 467"/>
                <a:gd name="T1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31">
                  <a:moveTo>
                    <a:pt x="75" y="125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0" y="10"/>
                    <a:pt x="5" y="0"/>
                    <a:pt x="14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6" y="0"/>
                    <a:pt x="390" y="2"/>
                    <a:pt x="392" y="6"/>
                  </a:cubicBezTo>
                  <a:cubicBezTo>
                    <a:pt x="462" y="113"/>
                    <a:pt x="462" y="113"/>
                    <a:pt x="462" y="113"/>
                  </a:cubicBezTo>
                  <a:cubicBezTo>
                    <a:pt x="467" y="121"/>
                    <a:pt x="462" y="131"/>
                    <a:pt x="453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1" y="131"/>
                    <a:pt x="77" y="129"/>
                    <a:pt x="75" y="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HelveticaNeue medium" panose="000004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flipH="1">
              <a:off x="5849497" y="404088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HelveticaNeue medium" panose="00000400000000000000" pitchFamily="2" charset="0"/>
                </a:rPr>
                <a:t>3</a:t>
              </a:r>
              <a:endParaRPr lang="en-US" sz="1600" dirty="0">
                <a:solidFill>
                  <a:schemeClr val="bg1"/>
                </a:solidFill>
                <a:latin typeface="HelveticaNeue medium" panose="00000400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13578" y="4056304"/>
            <a:ext cx="1752600" cy="503238"/>
            <a:chOff x="3496356" y="3961054"/>
            <a:chExt cx="1752600" cy="503238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 flipH="1">
              <a:off x="3496356" y="3961054"/>
              <a:ext cx="1752600" cy="503238"/>
            </a:xfrm>
            <a:custGeom>
              <a:avLst/>
              <a:gdLst>
                <a:gd name="T0" fmla="*/ 75 w 467"/>
                <a:gd name="T1" fmla="*/ 125 h 131"/>
                <a:gd name="T2" fmla="*/ 5 w 467"/>
                <a:gd name="T3" fmla="*/ 18 h 131"/>
                <a:gd name="T4" fmla="*/ 14 w 467"/>
                <a:gd name="T5" fmla="*/ 0 h 131"/>
                <a:gd name="T6" fmla="*/ 382 w 467"/>
                <a:gd name="T7" fmla="*/ 0 h 131"/>
                <a:gd name="T8" fmla="*/ 392 w 467"/>
                <a:gd name="T9" fmla="*/ 6 h 131"/>
                <a:gd name="T10" fmla="*/ 462 w 467"/>
                <a:gd name="T11" fmla="*/ 113 h 131"/>
                <a:gd name="T12" fmla="*/ 453 w 467"/>
                <a:gd name="T13" fmla="*/ 131 h 131"/>
                <a:gd name="T14" fmla="*/ 85 w 467"/>
                <a:gd name="T15" fmla="*/ 131 h 131"/>
                <a:gd name="T16" fmla="*/ 75 w 467"/>
                <a:gd name="T1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31">
                  <a:moveTo>
                    <a:pt x="75" y="125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0" y="10"/>
                    <a:pt x="5" y="0"/>
                    <a:pt x="14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6" y="0"/>
                    <a:pt x="390" y="2"/>
                    <a:pt x="392" y="6"/>
                  </a:cubicBezTo>
                  <a:cubicBezTo>
                    <a:pt x="462" y="113"/>
                    <a:pt x="462" y="113"/>
                    <a:pt x="462" y="113"/>
                  </a:cubicBezTo>
                  <a:cubicBezTo>
                    <a:pt x="467" y="121"/>
                    <a:pt x="462" y="131"/>
                    <a:pt x="453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1" y="131"/>
                    <a:pt x="77" y="129"/>
                    <a:pt x="75" y="1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HelveticaNeue medium" panose="000004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4218654" y="404088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HelveticaNeue medium" panose="00000400000000000000" pitchFamily="2" charset="0"/>
                </a:rPr>
                <a:t>2</a:t>
              </a:r>
              <a:endParaRPr lang="en-US" sz="1600" dirty="0">
                <a:solidFill>
                  <a:schemeClr val="bg1"/>
                </a:solidFill>
                <a:latin typeface="HelveticaNeue medium" panose="00000400000000000000" pitchFamily="2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856469" y="4056304"/>
            <a:ext cx="1730375" cy="503238"/>
            <a:chOff x="1856469" y="3961054"/>
            <a:chExt cx="1730375" cy="503238"/>
          </a:xfrm>
        </p:grpSpPr>
        <p:sp>
          <p:nvSpPr>
            <p:cNvPr id="10" name="Freeform 10"/>
            <p:cNvSpPr>
              <a:spLocks/>
            </p:cNvSpPr>
            <p:nvPr/>
          </p:nvSpPr>
          <p:spPr bwMode="auto">
            <a:xfrm flipH="1">
              <a:off x="1856469" y="3961054"/>
              <a:ext cx="1730375" cy="503238"/>
            </a:xfrm>
            <a:custGeom>
              <a:avLst/>
              <a:gdLst>
                <a:gd name="T0" fmla="*/ 70 w 461"/>
                <a:gd name="T1" fmla="*/ 123 h 131"/>
                <a:gd name="T2" fmla="*/ 7 w 461"/>
                <a:gd name="T3" fmla="*/ 27 h 131"/>
                <a:gd name="T4" fmla="*/ 22 w 461"/>
                <a:gd name="T5" fmla="*/ 0 h 131"/>
                <a:gd name="T6" fmla="*/ 376 w 461"/>
                <a:gd name="T7" fmla="*/ 0 h 131"/>
                <a:gd name="T8" fmla="*/ 391 w 461"/>
                <a:gd name="T9" fmla="*/ 8 h 131"/>
                <a:gd name="T10" fmla="*/ 453 w 461"/>
                <a:gd name="T11" fmla="*/ 104 h 131"/>
                <a:gd name="T12" fmla="*/ 439 w 461"/>
                <a:gd name="T13" fmla="*/ 131 h 131"/>
                <a:gd name="T14" fmla="*/ 85 w 461"/>
                <a:gd name="T15" fmla="*/ 131 h 131"/>
                <a:gd name="T16" fmla="*/ 70 w 461"/>
                <a:gd name="T17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131">
                  <a:moveTo>
                    <a:pt x="70" y="123"/>
                  </a:moveTo>
                  <a:cubicBezTo>
                    <a:pt x="7" y="27"/>
                    <a:pt x="7" y="27"/>
                    <a:pt x="7" y="27"/>
                  </a:cubicBezTo>
                  <a:cubicBezTo>
                    <a:pt x="0" y="16"/>
                    <a:pt x="8" y="0"/>
                    <a:pt x="22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82" y="0"/>
                    <a:pt x="387" y="3"/>
                    <a:pt x="391" y="8"/>
                  </a:cubicBezTo>
                  <a:cubicBezTo>
                    <a:pt x="453" y="104"/>
                    <a:pt x="453" y="104"/>
                    <a:pt x="453" y="104"/>
                  </a:cubicBezTo>
                  <a:cubicBezTo>
                    <a:pt x="461" y="116"/>
                    <a:pt x="453" y="131"/>
                    <a:pt x="439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79" y="131"/>
                    <a:pt x="73" y="128"/>
                    <a:pt x="70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HelveticaNeue medium" panose="000004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2572417" y="404088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HelveticaNeue medium" panose="00000400000000000000" pitchFamily="2" charset="0"/>
                </a:rPr>
                <a:t>1</a:t>
              </a:r>
              <a:endParaRPr lang="en-US" sz="1600" dirty="0">
                <a:solidFill>
                  <a:schemeClr val="bg1"/>
                </a:solidFill>
                <a:latin typeface="HelveticaNeue medium" panose="00000400000000000000" pitchFamily="2" charset="0"/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 flipV="1">
            <a:off x="2850034" y="3128569"/>
            <a:ext cx="0" cy="78486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120720" y="4698289"/>
            <a:ext cx="0" cy="78486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9478074" y="3128569"/>
            <a:ext cx="0" cy="78486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flipH="1">
            <a:off x="3046173" y="2428037"/>
            <a:ext cx="1579594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ru-RU" sz="1600" dirty="0">
                <a:solidFill>
                  <a:schemeClr val="accent1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Записывайте историю</a:t>
            </a:r>
            <a:endParaRPr lang="id-ID" sz="1600" dirty="0">
              <a:solidFill>
                <a:schemeClr val="accent1"/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 Placeholder 4"/>
          <p:cNvSpPr txBox="1">
            <a:spLocks/>
          </p:cNvSpPr>
          <p:nvPr/>
        </p:nvSpPr>
        <p:spPr>
          <a:xfrm>
            <a:off x="3046173" y="2863578"/>
            <a:ext cx="2329991" cy="760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 помощью вашего смартфона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flipH="1">
            <a:off x="9693468" y="2428037"/>
            <a:ext cx="1579594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ru-RU" sz="1600" dirty="0">
                <a:solidFill>
                  <a:schemeClr val="accent3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Обработка видео</a:t>
            </a:r>
            <a:endParaRPr lang="id-ID" sz="1600" dirty="0">
              <a:solidFill>
                <a:schemeClr val="accent3"/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Text Placeholder 4"/>
          <p:cNvSpPr txBox="1">
            <a:spLocks/>
          </p:cNvSpPr>
          <p:nvPr/>
        </p:nvSpPr>
        <p:spPr>
          <a:xfrm>
            <a:off x="9693468" y="2863578"/>
            <a:ext cx="2329991" cy="760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Нейронная сеть применит маски по вашему желанию и добавит эффекты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6316630" y="4942301"/>
            <a:ext cx="1579594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ru-RU" sz="1600" dirty="0">
                <a:solidFill>
                  <a:schemeClr val="accent2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Анализ аудиодорожки</a:t>
            </a:r>
            <a:endParaRPr lang="id-ID" sz="1600" dirty="0">
              <a:solidFill>
                <a:schemeClr val="accent2"/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Text Placeholder 4"/>
          <p:cNvSpPr txBox="1">
            <a:spLocks/>
          </p:cNvSpPr>
          <p:nvPr/>
        </p:nvSpPr>
        <p:spPr>
          <a:xfrm>
            <a:off x="6316630" y="5377842"/>
            <a:ext cx="2329991" cy="760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 распознавания речи на русском языке определит, что вы говорите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Freeform 24">
            <a:extLst>
              <a:ext uri="{FF2B5EF4-FFF2-40B4-BE49-F238E27FC236}">
                <a16:creationId xmlns:a16="http://schemas.microsoft.com/office/drawing/2014/main" id="{B10A1D38-75F2-4426-8B4A-16DE000D5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362" y="2948061"/>
            <a:ext cx="423069" cy="336054"/>
          </a:xfrm>
          <a:custGeom>
            <a:avLst/>
            <a:gdLst>
              <a:gd name="T0" fmla="*/ 111694 w 497"/>
              <a:gd name="T1" fmla="*/ 66842 h 399"/>
              <a:gd name="T2" fmla="*/ 111694 w 497"/>
              <a:gd name="T3" fmla="*/ 66842 h 399"/>
              <a:gd name="T4" fmla="*/ 79717 w 497"/>
              <a:gd name="T5" fmla="*/ 98481 h 399"/>
              <a:gd name="T6" fmla="*/ 111694 w 497"/>
              <a:gd name="T7" fmla="*/ 130119 h 399"/>
              <a:gd name="T8" fmla="*/ 143671 w 497"/>
              <a:gd name="T9" fmla="*/ 98481 h 399"/>
              <a:gd name="T10" fmla="*/ 111694 w 497"/>
              <a:gd name="T11" fmla="*/ 66842 h 399"/>
              <a:gd name="T12" fmla="*/ 199067 w 497"/>
              <a:gd name="T13" fmla="*/ 31193 h 399"/>
              <a:gd name="T14" fmla="*/ 199067 w 497"/>
              <a:gd name="T15" fmla="*/ 31193 h 399"/>
              <a:gd name="T16" fmla="*/ 175197 w 497"/>
              <a:gd name="T17" fmla="*/ 31193 h 399"/>
              <a:gd name="T18" fmla="*/ 163487 w 497"/>
              <a:gd name="T19" fmla="*/ 27182 h 399"/>
              <a:gd name="T20" fmla="*/ 159434 w 497"/>
              <a:gd name="T21" fmla="*/ 3565 h 399"/>
              <a:gd name="T22" fmla="*/ 147274 w 497"/>
              <a:gd name="T23" fmla="*/ 0 h 399"/>
              <a:gd name="T24" fmla="*/ 71610 w 497"/>
              <a:gd name="T25" fmla="*/ 0 h 399"/>
              <a:gd name="T26" fmla="*/ 63954 w 497"/>
              <a:gd name="T27" fmla="*/ 3565 h 399"/>
              <a:gd name="T28" fmla="*/ 55397 w 497"/>
              <a:gd name="T29" fmla="*/ 27182 h 399"/>
              <a:gd name="T30" fmla="*/ 47740 w 497"/>
              <a:gd name="T31" fmla="*/ 31193 h 399"/>
              <a:gd name="T32" fmla="*/ 23870 w 497"/>
              <a:gd name="T33" fmla="*/ 31193 h 399"/>
              <a:gd name="T34" fmla="*/ 0 w 497"/>
              <a:gd name="T35" fmla="*/ 54811 h 399"/>
              <a:gd name="T36" fmla="*/ 0 w 497"/>
              <a:gd name="T37" fmla="*/ 153737 h 399"/>
              <a:gd name="T38" fmla="*/ 23870 w 497"/>
              <a:gd name="T39" fmla="*/ 177354 h 399"/>
              <a:gd name="T40" fmla="*/ 199067 w 497"/>
              <a:gd name="T41" fmla="*/ 177354 h 399"/>
              <a:gd name="T42" fmla="*/ 223388 w 497"/>
              <a:gd name="T43" fmla="*/ 153737 h 399"/>
              <a:gd name="T44" fmla="*/ 223388 w 497"/>
              <a:gd name="T45" fmla="*/ 54811 h 399"/>
              <a:gd name="T46" fmla="*/ 199067 w 497"/>
              <a:gd name="T47" fmla="*/ 31193 h 399"/>
              <a:gd name="T48" fmla="*/ 111694 w 497"/>
              <a:gd name="T49" fmla="*/ 153737 h 399"/>
              <a:gd name="T50" fmla="*/ 111694 w 497"/>
              <a:gd name="T51" fmla="*/ 153737 h 399"/>
              <a:gd name="T52" fmla="*/ 55397 w 497"/>
              <a:gd name="T53" fmla="*/ 98481 h 399"/>
              <a:gd name="T54" fmla="*/ 111694 w 497"/>
              <a:gd name="T55" fmla="*/ 43225 h 399"/>
              <a:gd name="T56" fmla="*/ 167541 w 497"/>
              <a:gd name="T57" fmla="*/ 98481 h 399"/>
              <a:gd name="T58" fmla="*/ 111694 w 497"/>
              <a:gd name="T59" fmla="*/ 153737 h 399"/>
              <a:gd name="T60" fmla="*/ 191411 w 497"/>
              <a:gd name="T61" fmla="*/ 70853 h 399"/>
              <a:gd name="T62" fmla="*/ 191411 w 497"/>
              <a:gd name="T63" fmla="*/ 70853 h 399"/>
              <a:gd name="T64" fmla="*/ 183304 w 497"/>
              <a:gd name="T65" fmla="*/ 62832 h 399"/>
              <a:gd name="T66" fmla="*/ 191411 w 497"/>
              <a:gd name="T67" fmla="*/ 54811 h 399"/>
              <a:gd name="T68" fmla="*/ 199067 w 497"/>
              <a:gd name="T69" fmla="*/ 62832 h 399"/>
              <a:gd name="T70" fmla="*/ 191411 w 497"/>
              <a:gd name="T71" fmla="*/ 70853 h 39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399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rgbClr val="4BD1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45" name="Freeform 103">
            <a:extLst>
              <a:ext uri="{FF2B5EF4-FFF2-40B4-BE49-F238E27FC236}">
                <a16:creationId xmlns:a16="http://schemas.microsoft.com/office/drawing/2014/main" id="{22A89875-D992-4EDC-8A91-7FACD6653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242" y="5145275"/>
            <a:ext cx="367389" cy="465134"/>
          </a:xfrm>
          <a:custGeom>
            <a:avLst/>
            <a:gdLst>
              <a:gd name="T0" fmla="*/ 52408 w 383"/>
              <a:gd name="T1" fmla="*/ 27833 h 488"/>
              <a:gd name="T2" fmla="*/ 52408 w 383"/>
              <a:gd name="T3" fmla="*/ 27833 h 488"/>
              <a:gd name="T4" fmla="*/ 52408 w 383"/>
              <a:gd name="T5" fmla="*/ 159368 h 488"/>
              <a:gd name="T6" fmla="*/ 28463 w 383"/>
              <a:gd name="T7" fmla="*/ 163408 h 488"/>
              <a:gd name="T8" fmla="*/ 8132 w 383"/>
              <a:gd name="T9" fmla="*/ 198873 h 488"/>
              <a:gd name="T10" fmla="*/ 44276 w 383"/>
              <a:gd name="T11" fmla="*/ 210994 h 488"/>
              <a:gd name="T12" fmla="*/ 72287 w 383"/>
              <a:gd name="T13" fmla="*/ 179121 h 488"/>
              <a:gd name="T14" fmla="*/ 72287 w 383"/>
              <a:gd name="T15" fmla="*/ 71828 h 488"/>
              <a:gd name="T16" fmla="*/ 152254 w 383"/>
              <a:gd name="T17" fmla="*/ 51626 h 488"/>
              <a:gd name="T18" fmla="*/ 152254 w 383"/>
              <a:gd name="T19" fmla="*/ 139615 h 488"/>
              <a:gd name="T20" fmla="*/ 128309 w 383"/>
              <a:gd name="T21" fmla="*/ 139615 h 488"/>
              <a:gd name="T22" fmla="*/ 107979 w 383"/>
              <a:gd name="T23" fmla="*/ 179121 h 488"/>
              <a:gd name="T24" fmla="*/ 144122 w 383"/>
              <a:gd name="T25" fmla="*/ 190793 h 488"/>
              <a:gd name="T26" fmla="*/ 172585 w 383"/>
              <a:gd name="T27" fmla="*/ 159368 h 488"/>
              <a:gd name="T28" fmla="*/ 172585 w 383"/>
              <a:gd name="T29" fmla="*/ 0 h 488"/>
              <a:gd name="T30" fmla="*/ 52408 w 383"/>
              <a:gd name="T31" fmla="*/ 27833 h 48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83" h="488">
                <a:moveTo>
                  <a:pt x="116" y="62"/>
                </a:moveTo>
                <a:lnTo>
                  <a:pt x="116" y="62"/>
                </a:lnTo>
                <a:cubicBezTo>
                  <a:pt x="116" y="355"/>
                  <a:pt x="116" y="355"/>
                  <a:pt x="116" y="355"/>
                </a:cubicBezTo>
                <a:cubicBezTo>
                  <a:pt x="98" y="355"/>
                  <a:pt x="80" y="355"/>
                  <a:pt x="63" y="364"/>
                </a:cubicBezTo>
                <a:cubicBezTo>
                  <a:pt x="18" y="372"/>
                  <a:pt x="0" y="417"/>
                  <a:pt x="18" y="443"/>
                </a:cubicBezTo>
                <a:cubicBezTo>
                  <a:pt x="27" y="478"/>
                  <a:pt x="63" y="487"/>
                  <a:pt x="98" y="470"/>
                </a:cubicBezTo>
                <a:cubicBezTo>
                  <a:pt x="133" y="461"/>
                  <a:pt x="160" y="434"/>
                  <a:pt x="160" y="399"/>
                </a:cubicBezTo>
                <a:cubicBezTo>
                  <a:pt x="160" y="399"/>
                  <a:pt x="160" y="248"/>
                  <a:pt x="160" y="160"/>
                </a:cubicBezTo>
                <a:cubicBezTo>
                  <a:pt x="337" y="115"/>
                  <a:pt x="337" y="115"/>
                  <a:pt x="337" y="115"/>
                </a:cubicBezTo>
                <a:cubicBezTo>
                  <a:pt x="337" y="311"/>
                  <a:pt x="337" y="311"/>
                  <a:pt x="337" y="311"/>
                </a:cubicBezTo>
                <a:cubicBezTo>
                  <a:pt x="319" y="301"/>
                  <a:pt x="301" y="301"/>
                  <a:pt x="284" y="311"/>
                </a:cubicBezTo>
                <a:cubicBezTo>
                  <a:pt x="239" y="328"/>
                  <a:pt x="222" y="364"/>
                  <a:pt x="239" y="399"/>
                </a:cubicBezTo>
                <a:cubicBezTo>
                  <a:pt x="248" y="425"/>
                  <a:pt x="284" y="434"/>
                  <a:pt x="319" y="425"/>
                </a:cubicBezTo>
                <a:cubicBezTo>
                  <a:pt x="355" y="408"/>
                  <a:pt x="382" y="381"/>
                  <a:pt x="382" y="355"/>
                </a:cubicBezTo>
                <a:cubicBezTo>
                  <a:pt x="382" y="0"/>
                  <a:pt x="382" y="0"/>
                  <a:pt x="382" y="0"/>
                </a:cubicBezTo>
                <a:lnTo>
                  <a:pt x="116" y="62"/>
                </a:lnTo>
              </a:path>
            </a:pathLst>
          </a:custGeom>
          <a:solidFill>
            <a:srgbClr val="107C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46" name="Freeform 138">
            <a:extLst>
              <a:ext uri="{FF2B5EF4-FFF2-40B4-BE49-F238E27FC236}">
                <a16:creationId xmlns:a16="http://schemas.microsoft.com/office/drawing/2014/main" id="{53B198BF-0D8E-4192-9AEA-74554371C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8093" y="3038940"/>
            <a:ext cx="534588" cy="382987"/>
          </a:xfrm>
          <a:custGeom>
            <a:avLst/>
            <a:gdLst>
              <a:gd name="T0" fmla="*/ 212281 w 479"/>
              <a:gd name="T1" fmla="*/ 19380 h 346"/>
              <a:gd name="T2" fmla="*/ 212281 w 479"/>
              <a:gd name="T3" fmla="*/ 19380 h 346"/>
              <a:gd name="T4" fmla="*/ 212281 w 479"/>
              <a:gd name="T5" fmla="*/ 7488 h 346"/>
              <a:gd name="T6" fmla="*/ 204731 w 479"/>
              <a:gd name="T7" fmla="*/ 0 h 346"/>
              <a:gd name="T8" fmla="*/ 7994 w 479"/>
              <a:gd name="T9" fmla="*/ 0 h 346"/>
              <a:gd name="T10" fmla="*/ 0 w 479"/>
              <a:gd name="T11" fmla="*/ 7488 h 346"/>
              <a:gd name="T12" fmla="*/ 0 w 479"/>
              <a:gd name="T13" fmla="*/ 19380 h 346"/>
              <a:gd name="T14" fmla="*/ 19541 w 479"/>
              <a:gd name="T15" fmla="*/ 19380 h 346"/>
              <a:gd name="T16" fmla="*/ 19541 w 479"/>
              <a:gd name="T17" fmla="*/ 42725 h 346"/>
              <a:gd name="T18" fmla="*/ 0 w 479"/>
              <a:gd name="T19" fmla="*/ 42725 h 346"/>
              <a:gd name="T20" fmla="*/ 0 w 479"/>
              <a:gd name="T21" fmla="*/ 66069 h 346"/>
              <a:gd name="T22" fmla="*/ 19541 w 479"/>
              <a:gd name="T23" fmla="*/ 66069 h 346"/>
              <a:gd name="T24" fmla="*/ 19541 w 479"/>
              <a:gd name="T25" fmla="*/ 85450 h 346"/>
              <a:gd name="T26" fmla="*/ 0 w 479"/>
              <a:gd name="T27" fmla="*/ 85450 h 346"/>
              <a:gd name="T28" fmla="*/ 0 w 479"/>
              <a:gd name="T29" fmla="*/ 108794 h 346"/>
              <a:gd name="T30" fmla="*/ 19541 w 479"/>
              <a:gd name="T31" fmla="*/ 108794 h 346"/>
              <a:gd name="T32" fmla="*/ 19541 w 479"/>
              <a:gd name="T33" fmla="*/ 128615 h 346"/>
              <a:gd name="T34" fmla="*/ 0 w 479"/>
              <a:gd name="T35" fmla="*/ 128615 h 346"/>
              <a:gd name="T36" fmla="*/ 0 w 479"/>
              <a:gd name="T37" fmla="*/ 144472 h 346"/>
              <a:gd name="T38" fmla="*/ 7994 w 479"/>
              <a:gd name="T39" fmla="*/ 151960 h 346"/>
              <a:gd name="T40" fmla="*/ 204731 w 479"/>
              <a:gd name="T41" fmla="*/ 151960 h 346"/>
              <a:gd name="T42" fmla="*/ 212281 w 479"/>
              <a:gd name="T43" fmla="*/ 144472 h 346"/>
              <a:gd name="T44" fmla="*/ 212281 w 479"/>
              <a:gd name="T45" fmla="*/ 128615 h 346"/>
              <a:gd name="T46" fmla="*/ 192740 w 479"/>
              <a:gd name="T47" fmla="*/ 128615 h 346"/>
              <a:gd name="T48" fmla="*/ 192740 w 479"/>
              <a:gd name="T49" fmla="*/ 108794 h 346"/>
              <a:gd name="T50" fmla="*/ 212281 w 479"/>
              <a:gd name="T51" fmla="*/ 108794 h 346"/>
              <a:gd name="T52" fmla="*/ 212281 w 479"/>
              <a:gd name="T53" fmla="*/ 85450 h 346"/>
              <a:gd name="T54" fmla="*/ 192740 w 479"/>
              <a:gd name="T55" fmla="*/ 85450 h 346"/>
              <a:gd name="T56" fmla="*/ 192740 w 479"/>
              <a:gd name="T57" fmla="*/ 66069 h 346"/>
              <a:gd name="T58" fmla="*/ 212281 w 479"/>
              <a:gd name="T59" fmla="*/ 66069 h 346"/>
              <a:gd name="T60" fmla="*/ 212281 w 479"/>
              <a:gd name="T61" fmla="*/ 42725 h 346"/>
              <a:gd name="T62" fmla="*/ 192740 w 479"/>
              <a:gd name="T63" fmla="*/ 42725 h 346"/>
              <a:gd name="T64" fmla="*/ 192740 w 479"/>
              <a:gd name="T65" fmla="*/ 19380 h 346"/>
              <a:gd name="T66" fmla="*/ 212281 w 479"/>
              <a:gd name="T67" fmla="*/ 19380 h 346"/>
              <a:gd name="T68" fmla="*/ 82603 w 479"/>
              <a:gd name="T69" fmla="*/ 108794 h 346"/>
              <a:gd name="T70" fmla="*/ 82603 w 479"/>
              <a:gd name="T71" fmla="*/ 108794 h 346"/>
              <a:gd name="T72" fmla="*/ 82603 w 479"/>
              <a:gd name="T73" fmla="*/ 42725 h 346"/>
              <a:gd name="T74" fmla="*/ 137672 w 479"/>
              <a:gd name="T75" fmla="*/ 73998 h 346"/>
              <a:gd name="T76" fmla="*/ 82603 w 479"/>
              <a:gd name="T77" fmla="*/ 108794 h 34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479" h="346">
                <a:moveTo>
                  <a:pt x="478" y="44"/>
                </a:moveTo>
                <a:lnTo>
                  <a:pt x="478" y="44"/>
                </a:lnTo>
                <a:cubicBezTo>
                  <a:pt x="478" y="17"/>
                  <a:pt x="478" y="17"/>
                  <a:pt x="478" y="17"/>
                </a:cubicBezTo>
                <a:cubicBezTo>
                  <a:pt x="478" y="9"/>
                  <a:pt x="469" y="0"/>
                  <a:pt x="46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9" y="0"/>
                  <a:pt x="0" y="9"/>
                  <a:pt x="0" y="17"/>
                </a:cubicBez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97"/>
                  <a:pt x="44" y="97"/>
                  <a:pt x="4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50"/>
                  <a:pt x="0" y="150"/>
                  <a:pt x="0" y="150"/>
                </a:cubicBezTo>
                <a:cubicBezTo>
                  <a:pt x="44" y="150"/>
                  <a:pt x="44" y="150"/>
                  <a:pt x="44" y="150"/>
                </a:cubicBezTo>
                <a:cubicBezTo>
                  <a:pt x="44" y="194"/>
                  <a:pt x="44" y="194"/>
                  <a:pt x="44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47"/>
                  <a:pt x="0" y="247"/>
                  <a:pt x="0" y="247"/>
                </a:cubicBezTo>
                <a:cubicBezTo>
                  <a:pt x="44" y="247"/>
                  <a:pt x="44" y="247"/>
                  <a:pt x="44" y="247"/>
                </a:cubicBezTo>
                <a:cubicBezTo>
                  <a:pt x="44" y="292"/>
                  <a:pt x="44" y="292"/>
                  <a:pt x="44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337"/>
                  <a:pt x="9" y="345"/>
                  <a:pt x="18" y="345"/>
                </a:cubicBezTo>
                <a:cubicBezTo>
                  <a:pt x="461" y="345"/>
                  <a:pt x="461" y="345"/>
                  <a:pt x="461" y="345"/>
                </a:cubicBezTo>
                <a:cubicBezTo>
                  <a:pt x="469" y="345"/>
                  <a:pt x="478" y="337"/>
                  <a:pt x="478" y="328"/>
                </a:cubicBezTo>
                <a:cubicBezTo>
                  <a:pt x="478" y="292"/>
                  <a:pt x="478" y="292"/>
                  <a:pt x="478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247"/>
                  <a:pt x="434" y="247"/>
                  <a:pt x="434" y="247"/>
                </a:cubicBezTo>
                <a:cubicBezTo>
                  <a:pt x="478" y="247"/>
                  <a:pt x="478" y="247"/>
                  <a:pt x="478" y="247"/>
                </a:cubicBezTo>
                <a:cubicBezTo>
                  <a:pt x="478" y="194"/>
                  <a:pt x="478" y="194"/>
                  <a:pt x="478" y="194"/>
                </a:cubicBezTo>
                <a:cubicBezTo>
                  <a:pt x="434" y="194"/>
                  <a:pt x="434" y="194"/>
                  <a:pt x="434" y="194"/>
                </a:cubicBezTo>
                <a:cubicBezTo>
                  <a:pt x="434" y="150"/>
                  <a:pt x="434" y="150"/>
                  <a:pt x="434" y="150"/>
                </a:cubicBezTo>
                <a:cubicBezTo>
                  <a:pt x="478" y="150"/>
                  <a:pt x="478" y="150"/>
                  <a:pt x="478" y="150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34" y="97"/>
                  <a:pt x="434" y="97"/>
                  <a:pt x="434" y="97"/>
                </a:cubicBezTo>
                <a:cubicBezTo>
                  <a:pt x="434" y="44"/>
                  <a:pt x="434" y="44"/>
                  <a:pt x="434" y="44"/>
                </a:cubicBezTo>
                <a:lnTo>
                  <a:pt x="478" y="44"/>
                </a:lnTo>
                <a:close/>
                <a:moveTo>
                  <a:pt x="186" y="247"/>
                </a:moveTo>
                <a:lnTo>
                  <a:pt x="186" y="247"/>
                </a:lnTo>
                <a:cubicBezTo>
                  <a:pt x="186" y="97"/>
                  <a:pt x="186" y="97"/>
                  <a:pt x="186" y="97"/>
                </a:cubicBezTo>
                <a:cubicBezTo>
                  <a:pt x="310" y="168"/>
                  <a:pt x="310" y="168"/>
                  <a:pt x="310" y="168"/>
                </a:cubicBezTo>
                <a:lnTo>
                  <a:pt x="186" y="247"/>
                </a:lnTo>
                <a:close/>
              </a:path>
            </a:pathLst>
          </a:custGeom>
          <a:solidFill>
            <a:srgbClr val="AA1BE3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8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30" grpId="0"/>
      <p:bldP spid="33" grpId="0"/>
      <p:bldP spid="34" grpId="0"/>
      <p:bldP spid="36" grpId="0"/>
      <p:bldP spid="37" grpId="0"/>
      <p:bldP spid="44" grpId="0" animBg="1"/>
      <p:bldP spid="45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31CE0C1-0B8F-4ED8-971E-40033A6544FA}"/>
              </a:ext>
            </a:extLst>
          </p:cNvPr>
          <p:cNvSpPr/>
          <p:nvPr/>
        </p:nvSpPr>
        <p:spPr>
          <a:xfrm>
            <a:off x="1369201" y="6353175"/>
            <a:ext cx="2383649" cy="266700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 flipH="1">
            <a:off x="0" y="4307923"/>
            <a:ext cx="8775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46489" y="4056304"/>
            <a:ext cx="1752600" cy="503238"/>
            <a:chOff x="5148944" y="3961054"/>
            <a:chExt cx="1752600" cy="503238"/>
          </a:xfrm>
        </p:grpSpPr>
        <p:sp>
          <p:nvSpPr>
            <p:cNvPr id="8" name="Freeform 8"/>
            <p:cNvSpPr>
              <a:spLocks/>
            </p:cNvSpPr>
            <p:nvPr/>
          </p:nvSpPr>
          <p:spPr bwMode="auto">
            <a:xfrm flipH="1">
              <a:off x="5148944" y="3961054"/>
              <a:ext cx="1752600" cy="503238"/>
            </a:xfrm>
            <a:custGeom>
              <a:avLst/>
              <a:gdLst>
                <a:gd name="T0" fmla="*/ 75 w 467"/>
                <a:gd name="T1" fmla="*/ 125 h 131"/>
                <a:gd name="T2" fmla="*/ 5 w 467"/>
                <a:gd name="T3" fmla="*/ 18 h 131"/>
                <a:gd name="T4" fmla="*/ 14 w 467"/>
                <a:gd name="T5" fmla="*/ 0 h 131"/>
                <a:gd name="T6" fmla="*/ 382 w 467"/>
                <a:gd name="T7" fmla="*/ 0 h 131"/>
                <a:gd name="T8" fmla="*/ 392 w 467"/>
                <a:gd name="T9" fmla="*/ 6 h 131"/>
                <a:gd name="T10" fmla="*/ 462 w 467"/>
                <a:gd name="T11" fmla="*/ 113 h 131"/>
                <a:gd name="T12" fmla="*/ 453 w 467"/>
                <a:gd name="T13" fmla="*/ 131 h 131"/>
                <a:gd name="T14" fmla="*/ 85 w 467"/>
                <a:gd name="T15" fmla="*/ 131 h 131"/>
                <a:gd name="T16" fmla="*/ 75 w 467"/>
                <a:gd name="T1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31">
                  <a:moveTo>
                    <a:pt x="75" y="125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0" y="10"/>
                    <a:pt x="5" y="0"/>
                    <a:pt x="14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6" y="0"/>
                    <a:pt x="390" y="2"/>
                    <a:pt x="392" y="6"/>
                  </a:cubicBezTo>
                  <a:cubicBezTo>
                    <a:pt x="462" y="113"/>
                    <a:pt x="462" y="113"/>
                    <a:pt x="462" y="113"/>
                  </a:cubicBezTo>
                  <a:cubicBezTo>
                    <a:pt x="467" y="121"/>
                    <a:pt x="462" y="131"/>
                    <a:pt x="453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1" y="131"/>
                    <a:pt x="77" y="129"/>
                    <a:pt x="75" y="1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HelveticaNeue medium" panose="000004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flipH="1">
              <a:off x="5849498" y="404088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HelveticaNeue medium" panose="00000400000000000000" pitchFamily="2" charset="0"/>
                </a:rPr>
                <a:t>4</a:t>
              </a:r>
              <a:endParaRPr lang="en-US" sz="1600" dirty="0">
                <a:solidFill>
                  <a:schemeClr val="bg1"/>
                </a:solidFill>
                <a:latin typeface="HelveticaNeue medium" panose="00000400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25822" y="4056304"/>
            <a:ext cx="1752600" cy="503238"/>
            <a:chOff x="3496356" y="3961054"/>
            <a:chExt cx="1752600" cy="503238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 flipH="1">
              <a:off x="3496356" y="3961054"/>
              <a:ext cx="1752600" cy="503238"/>
            </a:xfrm>
            <a:custGeom>
              <a:avLst/>
              <a:gdLst>
                <a:gd name="T0" fmla="*/ 75 w 467"/>
                <a:gd name="T1" fmla="*/ 125 h 131"/>
                <a:gd name="T2" fmla="*/ 5 w 467"/>
                <a:gd name="T3" fmla="*/ 18 h 131"/>
                <a:gd name="T4" fmla="*/ 14 w 467"/>
                <a:gd name="T5" fmla="*/ 0 h 131"/>
                <a:gd name="T6" fmla="*/ 382 w 467"/>
                <a:gd name="T7" fmla="*/ 0 h 131"/>
                <a:gd name="T8" fmla="*/ 392 w 467"/>
                <a:gd name="T9" fmla="*/ 6 h 131"/>
                <a:gd name="T10" fmla="*/ 462 w 467"/>
                <a:gd name="T11" fmla="*/ 113 h 131"/>
                <a:gd name="T12" fmla="*/ 453 w 467"/>
                <a:gd name="T13" fmla="*/ 131 h 131"/>
                <a:gd name="T14" fmla="*/ 85 w 467"/>
                <a:gd name="T15" fmla="*/ 131 h 131"/>
                <a:gd name="T16" fmla="*/ 75 w 467"/>
                <a:gd name="T1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31">
                  <a:moveTo>
                    <a:pt x="75" y="125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0" y="10"/>
                    <a:pt x="5" y="0"/>
                    <a:pt x="14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6" y="0"/>
                    <a:pt x="390" y="2"/>
                    <a:pt x="392" y="6"/>
                  </a:cubicBezTo>
                  <a:cubicBezTo>
                    <a:pt x="462" y="113"/>
                    <a:pt x="462" y="113"/>
                    <a:pt x="462" y="113"/>
                  </a:cubicBezTo>
                  <a:cubicBezTo>
                    <a:pt x="467" y="121"/>
                    <a:pt x="462" y="131"/>
                    <a:pt x="453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1" y="131"/>
                    <a:pt x="77" y="129"/>
                    <a:pt x="75" y="1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HelveticaNeue medium" panose="000004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4218654" y="404088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HelveticaNeue medium" panose="00000400000000000000" pitchFamily="2" charset="0"/>
                </a:rPr>
                <a:t>5</a:t>
              </a:r>
              <a:endParaRPr lang="en-US" sz="1600" dirty="0">
                <a:solidFill>
                  <a:schemeClr val="bg1"/>
                </a:solidFill>
                <a:latin typeface="HelveticaNeue medium" panose="00000400000000000000" pitchFamily="2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605156" y="4056304"/>
            <a:ext cx="1730375" cy="503238"/>
            <a:chOff x="1856469" y="3961054"/>
            <a:chExt cx="1730375" cy="503238"/>
          </a:xfrm>
        </p:grpSpPr>
        <p:sp>
          <p:nvSpPr>
            <p:cNvPr id="10" name="Freeform 10"/>
            <p:cNvSpPr>
              <a:spLocks/>
            </p:cNvSpPr>
            <p:nvPr/>
          </p:nvSpPr>
          <p:spPr bwMode="auto">
            <a:xfrm flipH="1">
              <a:off x="1856469" y="3961054"/>
              <a:ext cx="1730375" cy="503238"/>
            </a:xfrm>
            <a:custGeom>
              <a:avLst/>
              <a:gdLst>
                <a:gd name="T0" fmla="*/ 70 w 461"/>
                <a:gd name="T1" fmla="*/ 123 h 131"/>
                <a:gd name="T2" fmla="*/ 7 w 461"/>
                <a:gd name="T3" fmla="*/ 27 h 131"/>
                <a:gd name="T4" fmla="*/ 22 w 461"/>
                <a:gd name="T5" fmla="*/ 0 h 131"/>
                <a:gd name="T6" fmla="*/ 376 w 461"/>
                <a:gd name="T7" fmla="*/ 0 h 131"/>
                <a:gd name="T8" fmla="*/ 391 w 461"/>
                <a:gd name="T9" fmla="*/ 8 h 131"/>
                <a:gd name="T10" fmla="*/ 453 w 461"/>
                <a:gd name="T11" fmla="*/ 104 h 131"/>
                <a:gd name="T12" fmla="*/ 439 w 461"/>
                <a:gd name="T13" fmla="*/ 131 h 131"/>
                <a:gd name="T14" fmla="*/ 85 w 461"/>
                <a:gd name="T15" fmla="*/ 131 h 131"/>
                <a:gd name="T16" fmla="*/ 70 w 461"/>
                <a:gd name="T17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131">
                  <a:moveTo>
                    <a:pt x="70" y="123"/>
                  </a:moveTo>
                  <a:cubicBezTo>
                    <a:pt x="7" y="27"/>
                    <a:pt x="7" y="27"/>
                    <a:pt x="7" y="27"/>
                  </a:cubicBezTo>
                  <a:cubicBezTo>
                    <a:pt x="0" y="16"/>
                    <a:pt x="8" y="0"/>
                    <a:pt x="22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82" y="0"/>
                    <a:pt x="387" y="3"/>
                    <a:pt x="391" y="8"/>
                  </a:cubicBezTo>
                  <a:cubicBezTo>
                    <a:pt x="453" y="104"/>
                    <a:pt x="453" y="104"/>
                    <a:pt x="453" y="104"/>
                  </a:cubicBezTo>
                  <a:cubicBezTo>
                    <a:pt x="461" y="116"/>
                    <a:pt x="453" y="131"/>
                    <a:pt x="439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79" y="131"/>
                    <a:pt x="73" y="128"/>
                    <a:pt x="70" y="1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HelveticaNeue medium" panose="000004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2572417" y="404088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HelveticaNeue medium" panose="00000400000000000000" pitchFamily="2" charset="0"/>
                </a:rPr>
                <a:t>6</a:t>
              </a:r>
              <a:endParaRPr lang="en-US" sz="1600" dirty="0">
                <a:solidFill>
                  <a:schemeClr val="bg1"/>
                </a:solidFill>
                <a:latin typeface="HelveticaNeue medium" panose="00000400000000000000" pitchFamily="2" charset="0"/>
              </a:endParaRPr>
            </a:p>
          </p:txBody>
        </p:sp>
      </p:grp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850034" y="4663728"/>
            <a:ext cx="0" cy="78486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6120720" y="3165955"/>
            <a:ext cx="0" cy="78486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9478074" y="4663728"/>
            <a:ext cx="0" cy="78486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flipH="1">
            <a:off x="3046173" y="4886824"/>
            <a:ext cx="1579594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ru-RU" sz="1600" dirty="0">
                <a:solidFill>
                  <a:schemeClr val="accent4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Формирование истории</a:t>
            </a:r>
            <a:endParaRPr lang="id-ID" sz="1600" dirty="0">
              <a:solidFill>
                <a:schemeClr val="accent4"/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 Placeholder 4"/>
          <p:cNvSpPr txBox="1">
            <a:spLocks/>
          </p:cNvSpPr>
          <p:nvPr/>
        </p:nvSpPr>
        <p:spPr>
          <a:xfrm>
            <a:off x="3046173" y="5322365"/>
            <a:ext cx="2329991" cy="760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Ваша история дополняется эмодзи и стикерами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flipH="1">
            <a:off x="9693468" y="4886824"/>
            <a:ext cx="1579594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ru-RU" sz="1600" dirty="0">
                <a:solidFill>
                  <a:schemeClr val="accent6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Делитесь с друзьями</a:t>
            </a:r>
            <a:endParaRPr lang="id-ID" sz="1600" dirty="0">
              <a:solidFill>
                <a:schemeClr val="accent6"/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Text Placeholder 4"/>
          <p:cNvSpPr txBox="1">
            <a:spLocks/>
          </p:cNvSpPr>
          <p:nvPr/>
        </p:nvSpPr>
        <p:spPr>
          <a:xfrm>
            <a:off x="9693468" y="5322365"/>
            <a:ext cx="2329991" cy="760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 точно понравится!)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6316630" y="2516114"/>
            <a:ext cx="1579594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ru-RU" sz="1600" dirty="0">
                <a:solidFill>
                  <a:schemeClr val="accent5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Радуйтесь</a:t>
            </a:r>
            <a:endParaRPr lang="id-ID" sz="1600" dirty="0">
              <a:solidFill>
                <a:schemeClr val="accent5"/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Text Placeholder 4"/>
          <p:cNvSpPr txBox="1">
            <a:spLocks/>
          </p:cNvSpPr>
          <p:nvPr/>
        </p:nvSpPr>
        <p:spPr>
          <a:xfrm>
            <a:off x="6316630" y="2951655"/>
            <a:ext cx="2329991" cy="760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Ваша история готова!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5558276" y="2883473"/>
            <a:ext cx="319881" cy="465138"/>
            <a:chOff x="10146507" y="3505994"/>
            <a:chExt cx="319881" cy="465138"/>
          </a:xfrm>
          <a:solidFill>
            <a:schemeClr val="accent5"/>
          </a:solidFill>
        </p:grpSpPr>
        <p:sp>
          <p:nvSpPr>
            <p:cNvPr id="62" name="AutoShape 30"/>
            <p:cNvSpPr>
              <a:spLocks/>
            </p:cNvSpPr>
            <p:nvPr/>
          </p:nvSpPr>
          <p:spPr bwMode="auto">
            <a:xfrm>
              <a:off x="10146507" y="3505994"/>
              <a:ext cx="319881" cy="465138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3" name="AutoShape 31"/>
            <p:cNvSpPr>
              <a:spLocks/>
            </p:cNvSpPr>
            <p:nvPr/>
          </p:nvSpPr>
          <p:spPr bwMode="auto">
            <a:xfrm>
              <a:off x="10205244" y="3709194"/>
              <a:ext cx="205581" cy="166688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1058860" y="642659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accent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Как</a:t>
            </a:r>
            <a:r>
              <a:rPr lang="ru-RU" sz="3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 это работает?</a:t>
            </a:r>
            <a:endParaRPr lang="en-US" sz="36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9" name="Freeform 133">
            <a:extLst>
              <a:ext uri="{FF2B5EF4-FFF2-40B4-BE49-F238E27FC236}">
                <a16:creationId xmlns:a16="http://schemas.microsoft.com/office/drawing/2014/main" id="{4335AF2A-B0C3-4967-8932-F40DD4F9B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67" y="5226333"/>
            <a:ext cx="460678" cy="441077"/>
          </a:xfrm>
          <a:custGeom>
            <a:avLst/>
            <a:gdLst>
              <a:gd name="T0" fmla="*/ 191410 w 497"/>
              <a:gd name="T1" fmla="*/ 71438 h 480"/>
              <a:gd name="T2" fmla="*/ 191410 w 497"/>
              <a:gd name="T3" fmla="*/ 71438 h 480"/>
              <a:gd name="T4" fmla="*/ 167540 w 497"/>
              <a:gd name="T5" fmla="*/ 8037 h 480"/>
              <a:gd name="T6" fmla="*/ 155830 w 497"/>
              <a:gd name="T7" fmla="*/ 4018 h 480"/>
              <a:gd name="T8" fmla="*/ 4053 w 497"/>
              <a:gd name="T9" fmla="*/ 59829 h 480"/>
              <a:gd name="T10" fmla="*/ 0 w 497"/>
              <a:gd name="T11" fmla="*/ 71438 h 480"/>
              <a:gd name="T12" fmla="*/ 23870 w 497"/>
              <a:gd name="T13" fmla="*/ 134839 h 480"/>
              <a:gd name="T14" fmla="*/ 23870 w 497"/>
              <a:gd name="T15" fmla="*/ 99120 h 480"/>
              <a:gd name="T16" fmla="*/ 51793 w 497"/>
              <a:gd name="T17" fmla="*/ 71438 h 480"/>
              <a:gd name="T18" fmla="*/ 91426 w 497"/>
              <a:gd name="T19" fmla="*/ 71438 h 480"/>
              <a:gd name="T20" fmla="*/ 139166 w 497"/>
              <a:gd name="T21" fmla="*/ 39737 h 480"/>
              <a:gd name="T22" fmla="*/ 167540 w 497"/>
              <a:gd name="T23" fmla="*/ 71438 h 480"/>
              <a:gd name="T24" fmla="*/ 191410 w 497"/>
              <a:gd name="T25" fmla="*/ 71438 h 480"/>
              <a:gd name="T26" fmla="*/ 215280 w 497"/>
              <a:gd name="T27" fmla="*/ 91083 h 480"/>
              <a:gd name="T28" fmla="*/ 215280 w 497"/>
              <a:gd name="T29" fmla="*/ 91083 h 480"/>
              <a:gd name="T30" fmla="*/ 51793 w 497"/>
              <a:gd name="T31" fmla="*/ 91083 h 480"/>
              <a:gd name="T32" fmla="*/ 43686 w 497"/>
              <a:gd name="T33" fmla="*/ 99120 h 480"/>
              <a:gd name="T34" fmla="*/ 43686 w 497"/>
              <a:gd name="T35" fmla="*/ 206276 h 480"/>
              <a:gd name="T36" fmla="*/ 51793 w 497"/>
              <a:gd name="T37" fmla="*/ 213867 h 480"/>
              <a:gd name="T38" fmla="*/ 215280 w 497"/>
              <a:gd name="T39" fmla="*/ 213867 h 480"/>
              <a:gd name="T40" fmla="*/ 223387 w 497"/>
              <a:gd name="T41" fmla="*/ 206276 h 480"/>
              <a:gd name="T42" fmla="*/ 223387 w 497"/>
              <a:gd name="T43" fmla="*/ 99120 h 480"/>
              <a:gd name="T44" fmla="*/ 215280 w 497"/>
              <a:gd name="T45" fmla="*/ 91083 h 480"/>
              <a:gd name="T46" fmla="*/ 203570 w 497"/>
              <a:gd name="T47" fmla="*/ 190203 h 480"/>
              <a:gd name="T48" fmla="*/ 203570 w 497"/>
              <a:gd name="T49" fmla="*/ 190203 h 480"/>
              <a:gd name="T50" fmla="*/ 67556 w 497"/>
              <a:gd name="T51" fmla="*/ 190203 h 480"/>
              <a:gd name="T52" fmla="*/ 67556 w 497"/>
              <a:gd name="T53" fmla="*/ 174576 h 480"/>
              <a:gd name="T54" fmla="*/ 87823 w 497"/>
              <a:gd name="T55" fmla="*/ 122783 h 480"/>
              <a:gd name="T56" fmla="*/ 119350 w 497"/>
              <a:gd name="T57" fmla="*/ 162521 h 480"/>
              <a:gd name="T58" fmla="*/ 147723 w 497"/>
              <a:gd name="T59" fmla="*/ 134839 h 480"/>
              <a:gd name="T60" fmla="*/ 187357 w 497"/>
              <a:gd name="T61" fmla="*/ 118765 h 480"/>
              <a:gd name="T62" fmla="*/ 203570 w 497"/>
              <a:gd name="T63" fmla="*/ 154930 h 480"/>
              <a:gd name="T64" fmla="*/ 203570 w 497"/>
              <a:gd name="T65" fmla="*/ 190203 h 4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E717C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1" name="Freeform 118">
            <a:extLst>
              <a:ext uri="{FF2B5EF4-FFF2-40B4-BE49-F238E27FC236}">
                <a16:creationId xmlns:a16="http://schemas.microsoft.com/office/drawing/2014/main" id="{C128A252-1C3A-4076-B85B-B9C1FC9B6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5700" y="5209833"/>
            <a:ext cx="413877" cy="474078"/>
          </a:xfrm>
          <a:custGeom>
            <a:avLst/>
            <a:gdLst>
              <a:gd name="T0" fmla="*/ 142834 w 390"/>
              <a:gd name="T1" fmla="*/ 135603 h 444"/>
              <a:gd name="T2" fmla="*/ 142834 w 390"/>
              <a:gd name="T3" fmla="*/ 135603 h 444"/>
              <a:gd name="T4" fmla="*/ 122685 w 390"/>
              <a:gd name="T5" fmla="*/ 139657 h 444"/>
              <a:gd name="T6" fmla="*/ 63581 w 390"/>
              <a:gd name="T7" fmla="*/ 107671 h 444"/>
              <a:gd name="T8" fmla="*/ 63581 w 390"/>
              <a:gd name="T9" fmla="*/ 100013 h 444"/>
              <a:gd name="T10" fmla="*/ 63581 w 390"/>
              <a:gd name="T11" fmla="*/ 95958 h 444"/>
              <a:gd name="T12" fmla="*/ 122685 w 390"/>
              <a:gd name="T13" fmla="*/ 59917 h 444"/>
              <a:gd name="T14" fmla="*/ 142834 w 390"/>
              <a:gd name="T15" fmla="*/ 68027 h 444"/>
              <a:gd name="T16" fmla="*/ 174177 w 390"/>
              <a:gd name="T17" fmla="*/ 31535 h 444"/>
              <a:gd name="T18" fmla="*/ 142834 w 390"/>
              <a:gd name="T19" fmla="*/ 0 h 444"/>
              <a:gd name="T20" fmla="*/ 111044 w 390"/>
              <a:gd name="T21" fmla="*/ 31535 h 444"/>
              <a:gd name="T22" fmla="*/ 111044 w 390"/>
              <a:gd name="T23" fmla="*/ 40095 h 444"/>
              <a:gd name="T24" fmla="*/ 51492 w 390"/>
              <a:gd name="T25" fmla="*/ 76136 h 444"/>
              <a:gd name="T26" fmla="*/ 31343 w 390"/>
              <a:gd name="T27" fmla="*/ 68027 h 444"/>
              <a:gd name="T28" fmla="*/ 0 w 390"/>
              <a:gd name="T29" fmla="*/ 100013 h 444"/>
              <a:gd name="T30" fmla="*/ 31343 w 390"/>
              <a:gd name="T31" fmla="*/ 135603 h 444"/>
              <a:gd name="T32" fmla="*/ 51492 w 390"/>
              <a:gd name="T33" fmla="*/ 127493 h 444"/>
              <a:gd name="T34" fmla="*/ 111044 w 390"/>
              <a:gd name="T35" fmla="*/ 163534 h 444"/>
              <a:gd name="T36" fmla="*/ 111044 w 390"/>
              <a:gd name="T37" fmla="*/ 167589 h 444"/>
              <a:gd name="T38" fmla="*/ 142834 w 390"/>
              <a:gd name="T39" fmla="*/ 199574 h 444"/>
              <a:gd name="T40" fmla="*/ 174177 w 390"/>
              <a:gd name="T41" fmla="*/ 167589 h 444"/>
              <a:gd name="T42" fmla="*/ 142834 w 390"/>
              <a:gd name="T43" fmla="*/ 135603 h 4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rgbClr val="FB85B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36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3" grpId="0"/>
      <p:bldP spid="34" grpId="0"/>
      <p:bldP spid="36" grpId="0"/>
      <p:bldP spid="37" grpId="0"/>
      <p:bldP spid="48" grpId="0"/>
      <p:bldP spid="49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F8EA36E-9A2A-4D63-B803-C3712463BC08}"/>
              </a:ext>
            </a:extLst>
          </p:cNvPr>
          <p:cNvSpPr/>
          <p:nvPr/>
        </p:nvSpPr>
        <p:spPr>
          <a:xfrm>
            <a:off x="195105" y="996342"/>
            <a:ext cx="3394939" cy="909151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26F2E1B-7188-4671-91C2-C48EA4052D87}"/>
              </a:ext>
            </a:extLst>
          </p:cNvPr>
          <p:cNvSpPr/>
          <p:nvPr/>
        </p:nvSpPr>
        <p:spPr>
          <a:xfrm>
            <a:off x="1369201" y="6353175"/>
            <a:ext cx="2383649" cy="266700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A14369-A7E2-46AF-A80F-BB8FCEE8343E}"/>
              </a:ext>
            </a:extLst>
          </p:cNvPr>
          <p:cNvSpPr/>
          <p:nvPr/>
        </p:nvSpPr>
        <p:spPr>
          <a:xfrm>
            <a:off x="381000" y="2324100"/>
            <a:ext cx="228050" cy="2347074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031974" y="977558"/>
            <a:ext cx="5178088" cy="1571836"/>
          </a:xfrm>
        </p:spPr>
        <p:txBody>
          <a:bodyPr/>
          <a:lstStyle/>
          <a:p>
            <a:r>
              <a:rPr lang="ru-RU" dirty="0">
                <a:solidFill>
                  <a:srgbClr val="48B5D8"/>
                </a:solidFill>
                <a:latin typeface="+mj-lt"/>
              </a:rPr>
              <a:t>Н</a:t>
            </a:r>
            <a:r>
              <a:rPr lang="ru-RU" dirty="0">
                <a:solidFill>
                  <a:schemeClr val="accent1"/>
                </a:solidFill>
                <a:latin typeface="+mj-lt"/>
              </a:rPr>
              <a:t>аша</a:t>
            </a:r>
            <a:r>
              <a:rPr lang="ru-RU" dirty="0">
                <a:latin typeface="+mj-lt"/>
              </a:rPr>
              <a:t> команда</a:t>
            </a:r>
            <a:endParaRPr lang="id-ID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18768" y="4863651"/>
            <a:ext cx="2376171" cy="616342"/>
            <a:chOff x="856640" y="4796518"/>
            <a:chExt cx="2376171" cy="616342"/>
          </a:xfrm>
        </p:grpSpPr>
        <p:sp>
          <p:nvSpPr>
            <p:cNvPr id="12" name="Rectangle 11"/>
            <p:cNvSpPr/>
            <p:nvPr/>
          </p:nvSpPr>
          <p:spPr>
            <a:xfrm>
              <a:off x="856640" y="4796518"/>
              <a:ext cx="2376171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accent1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Д</a:t>
              </a: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енис</a:t>
              </a: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6640" y="5086039"/>
              <a:ext cx="2376171" cy="326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Designer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21018" y="4863651"/>
            <a:ext cx="2376171" cy="656077"/>
            <a:chOff x="856640" y="4796518"/>
            <a:chExt cx="2376171" cy="656077"/>
          </a:xfrm>
        </p:grpSpPr>
        <p:sp>
          <p:nvSpPr>
            <p:cNvPr id="18" name="Rectangle 17"/>
            <p:cNvSpPr/>
            <p:nvPr/>
          </p:nvSpPr>
          <p:spPr>
            <a:xfrm>
              <a:off x="856640" y="4796518"/>
              <a:ext cx="2376171" cy="656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accent1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А</a:t>
              </a: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ндрей</a:t>
              </a:r>
            </a:p>
            <a:p>
              <a:pPr algn="ctr">
                <a:lnSpc>
                  <a:spcPct val="120000"/>
                </a:lnSpc>
              </a:pP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56640" y="5086039"/>
              <a:ext cx="2376171" cy="326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Backend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01067" y="4863651"/>
            <a:ext cx="2376171" cy="656077"/>
            <a:chOff x="856640" y="4796518"/>
            <a:chExt cx="2376171" cy="656077"/>
          </a:xfrm>
        </p:grpSpPr>
        <p:sp>
          <p:nvSpPr>
            <p:cNvPr id="22" name="Rectangle 21"/>
            <p:cNvSpPr/>
            <p:nvPr/>
          </p:nvSpPr>
          <p:spPr>
            <a:xfrm>
              <a:off x="856640" y="4796518"/>
              <a:ext cx="2376171" cy="656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accent1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А</a:t>
              </a: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нтон</a:t>
              </a:r>
            </a:p>
            <a:p>
              <a:pPr algn="ctr">
                <a:lnSpc>
                  <a:spcPct val="120000"/>
                </a:lnSpc>
              </a:pP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6640" y="5086039"/>
              <a:ext cx="2376171" cy="326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Backend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737422" y="4863651"/>
            <a:ext cx="2376171" cy="616598"/>
            <a:chOff x="856640" y="4796518"/>
            <a:chExt cx="2376171" cy="616598"/>
          </a:xfrm>
        </p:grpSpPr>
        <p:sp>
          <p:nvSpPr>
            <p:cNvPr id="26" name="Rectangle 25"/>
            <p:cNvSpPr/>
            <p:nvPr/>
          </p:nvSpPr>
          <p:spPr>
            <a:xfrm>
              <a:off x="856640" y="4796518"/>
              <a:ext cx="2376171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accent1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В</a:t>
              </a: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лад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56640" y="5086039"/>
              <a:ext cx="2376171" cy="327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Frontend</a:t>
              </a: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BBC54F-6760-4673-9761-78F6EACBFB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" b="470"/>
          <a:stretch>
            <a:fillRect/>
          </a:stretch>
        </p:blipFill>
        <p:spPr/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3030327-2B71-450D-9A1F-4379253A4C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" b="470"/>
          <a:stretch>
            <a:fillRect/>
          </a:stretch>
        </p:blipFill>
        <p:spPr/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ECF08AF-CB9D-4561-8D9F-4DFD9C667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1" y="44826"/>
            <a:ext cx="612668" cy="64633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D0CBEF3-6574-4AFB-92DA-020B53DF40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r="6338"/>
          <a:stretch>
            <a:fillRect/>
          </a:stretch>
        </p:blipFill>
        <p:spPr/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9120712-674B-42D9-AD9F-5D0D7895852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18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0CD2A52-84DC-4358-A427-9D64D461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7" b="16597"/>
          <a:stretch>
            <a:fillRect/>
          </a:stretch>
        </p:blipFill>
        <p:spPr>
          <a:xfrm>
            <a:off x="0" y="0"/>
            <a:ext cx="12192000" cy="4984750"/>
          </a:xfrm>
        </p:spPr>
      </p:pic>
      <p:sp>
        <p:nvSpPr>
          <p:cNvPr id="15" name="Rectangle 14"/>
          <p:cNvSpPr/>
          <p:nvPr/>
        </p:nvSpPr>
        <p:spPr>
          <a:xfrm>
            <a:off x="0" y="0"/>
            <a:ext cx="12192000" cy="498495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9" name="Group 18"/>
          <p:cNvGrpSpPr/>
          <p:nvPr/>
        </p:nvGrpSpPr>
        <p:grpSpPr>
          <a:xfrm>
            <a:off x="-492562" y="-1660849"/>
            <a:ext cx="15523628" cy="8779524"/>
            <a:chOff x="-644962" y="-1805690"/>
            <a:chExt cx="15523628" cy="8779524"/>
          </a:xfrm>
          <a:solidFill>
            <a:schemeClr val="bg1">
              <a:alpha val="20000"/>
            </a:schemeClr>
          </a:solidFill>
        </p:grpSpPr>
        <p:sp>
          <p:nvSpPr>
            <p:cNvPr id="20" name="Rectangle: Rounded Corners 19"/>
            <p:cNvSpPr/>
            <p:nvPr/>
          </p:nvSpPr>
          <p:spPr>
            <a:xfrm rot="2700000">
              <a:off x="10540832" y="-2630215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: Rounded Corners 20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2" name="Rectangle: Rounded Corners 21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3" name="Rectangle: Rounded Corners 22"/>
            <p:cNvSpPr/>
            <p:nvPr/>
          </p:nvSpPr>
          <p:spPr>
            <a:xfrm rot="2700000">
              <a:off x="11095057" y="620978"/>
              <a:ext cx="695083" cy="15263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0896101" y="831111"/>
              <a:ext cx="1092994" cy="1106107"/>
              <a:chOff x="9789319" y="1181099"/>
              <a:chExt cx="1092994" cy="1106107"/>
            </a:xfrm>
            <a:grpFill/>
          </p:grpSpPr>
          <p:sp>
            <p:nvSpPr>
              <p:cNvPr id="45" name="Oval 44"/>
              <p:cNvSpPr/>
              <p:nvPr/>
            </p:nvSpPr>
            <p:spPr>
              <a:xfrm>
                <a:off x="10365582" y="1181099"/>
                <a:ext cx="516731" cy="5167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789319" y="1770475"/>
                <a:ext cx="516731" cy="5167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287839" y="389917"/>
              <a:ext cx="6096503" cy="56431"/>
              <a:chOff x="2110637" y="95339"/>
              <a:chExt cx="6096503" cy="56431"/>
            </a:xfrm>
            <a:grpFill/>
          </p:grpSpPr>
          <p:sp>
            <p:nvSpPr>
              <p:cNvPr id="40" name="Rectangle: Rounded Corners 39"/>
              <p:cNvSpPr/>
              <p:nvPr/>
            </p:nvSpPr>
            <p:spPr>
              <a:xfrm rot="2700000" flipH="1">
                <a:off x="4686828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Rectangle: Rounded Corners 40"/>
              <p:cNvSpPr/>
              <p:nvPr/>
            </p:nvSpPr>
            <p:spPr>
              <a:xfrm rot="2700000" flipH="1">
                <a:off x="4908751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2" name="Rectangle: Rounded Corners 41"/>
              <p:cNvSpPr/>
              <p:nvPr/>
            </p:nvSpPr>
            <p:spPr>
              <a:xfrm rot="2700000" flipH="1">
                <a:off x="5130674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: Rounded Corners 42"/>
              <p:cNvSpPr/>
              <p:nvPr/>
            </p:nvSpPr>
            <p:spPr>
              <a:xfrm rot="2700000" flipH="1">
                <a:off x="5352597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: Rounded Corners 43"/>
              <p:cNvSpPr/>
              <p:nvPr/>
            </p:nvSpPr>
            <p:spPr>
              <a:xfrm rot="2700000" flipH="1">
                <a:off x="5574518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407475" y="6364769"/>
              <a:ext cx="2428754" cy="261610"/>
              <a:chOff x="242614" y="6328854"/>
              <a:chExt cx="2428754" cy="261610"/>
            </a:xfrm>
            <a:grpFill/>
          </p:grpSpPr>
          <p:sp>
            <p:nvSpPr>
              <p:cNvPr id="38" name="Freeform 62"/>
              <p:cNvSpPr>
                <a:spLocks noEditPoints="1"/>
              </p:cNvSpPr>
              <p:nvPr/>
            </p:nvSpPr>
            <p:spPr bwMode="auto">
              <a:xfrm>
                <a:off x="242614" y="6399940"/>
                <a:ext cx="121482" cy="119439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b="0" dirty="0">
                  <a:solidFill>
                    <a:schemeClr val="bg1">
                      <a:lumMod val="75000"/>
                    </a:schemeClr>
                  </a:solidFill>
                  <a:latin typeface="Gotham Light" panose="02000603030000020004" pitchFamily="2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16236" y="6328854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0" dirty="0">
                    <a:solidFill>
                      <a:schemeClr val="bg1">
                        <a:lumMod val="75000"/>
                      </a:schemeClr>
                    </a:solidFill>
                    <a:latin typeface="Gotham Light" panose="02000603030000020004" pitchFamily="2" charset="0"/>
                    <a:cs typeface="Segoe UI" panose="020B0502040204020203" pitchFamily="34" charset="0"/>
                  </a:rPr>
                  <a:t>2017arouse.All Rights Reserved</a:t>
                </a:r>
                <a:endParaRPr lang="id-ID" sz="1100" b="0" dirty="0">
                  <a:solidFill>
                    <a:schemeClr val="bg1">
                      <a:lumMod val="75000"/>
                    </a:schemeClr>
                  </a:solidFill>
                  <a:latin typeface="Gotham Light" panose="02000603030000020004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" name="Rectangle: Rounded Corners 26"/>
            <p:cNvSpPr/>
            <p:nvPr/>
          </p:nvSpPr>
          <p:spPr>
            <a:xfrm rot="2700000">
              <a:off x="-59091" y="5630552"/>
              <a:ext cx="1016000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8" name="Rectangle: Rounded Corners 27"/>
            <p:cNvSpPr/>
            <p:nvPr/>
          </p:nvSpPr>
          <p:spPr>
            <a:xfrm rot="2700000" flipH="1">
              <a:off x="253214" y="5169707"/>
              <a:ext cx="82145" cy="126846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: Rounded Corners 28"/>
            <p:cNvSpPr/>
            <p:nvPr/>
          </p:nvSpPr>
          <p:spPr>
            <a:xfrm rot="2700000" flipH="1">
              <a:off x="2316474" y="4352866"/>
              <a:ext cx="45719" cy="200455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: Rounded Corners 29"/>
            <p:cNvSpPr/>
            <p:nvPr/>
          </p:nvSpPr>
          <p:spPr>
            <a:xfrm rot="2700000" flipH="1">
              <a:off x="7578004" y="4063217"/>
              <a:ext cx="45793" cy="381159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: Rounded Corners 30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Rectangle: Rounded Corners 31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3" name="Rectangle: Rounded Corners 3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4" name="Rectangle: Rounded Corners 3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5" name="Rectangle: Rounded Corners 3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6" name="Rectangle: Rounded Corners 3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: Rounded Corners 3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30552" y="5002268"/>
            <a:ext cx="12192000" cy="18730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686146" y="1469845"/>
            <a:ext cx="4819709" cy="15203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lang="ru-RU" sz="4000" dirty="0">
                <a:solidFill>
                  <a:schemeClr val="bg1"/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Спасибо</a:t>
            </a:r>
            <a:r>
              <a:rPr lang="en-US" sz="4000" dirty="0">
                <a:solidFill>
                  <a:schemeClr val="bg1"/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,</a:t>
            </a:r>
            <a:endParaRPr lang="ru-RU" sz="4000" dirty="0">
              <a:solidFill>
                <a:schemeClr val="bg1"/>
              </a:solidFill>
              <a:latin typeface="HelveticaNeue medium" panose="00000400000000000000" pitchFamily="2" charset="0"/>
              <a:cs typeface="Segoe UI Light" panose="020B0502040204020203" pitchFamily="34" charset="0"/>
            </a:endParaRPr>
          </a:p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sz="4000" dirty="0" err="1">
                <a:solidFill>
                  <a:schemeClr val="bg1"/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VKhackaton</a:t>
            </a:r>
            <a:r>
              <a:rPr lang="en-US" sz="4000" dirty="0">
                <a:solidFill>
                  <a:schemeClr val="bg1"/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!</a:t>
            </a:r>
            <a:endParaRPr lang="id-ID" sz="4000" dirty="0">
              <a:solidFill>
                <a:schemeClr val="bg1"/>
              </a:solidFill>
              <a:latin typeface="HelveticaNeue medium" panose="00000400000000000000" pitchFamily="2" charset="0"/>
              <a:cs typeface="Segoe UI Light" panose="020B0502040204020203" pitchFamily="34" charset="0"/>
            </a:endParaRPr>
          </a:p>
        </p:txBody>
      </p:sp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BC79ABA6-80D1-4C60-8B63-A26AF55B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1" y="44826"/>
            <a:ext cx="612668" cy="646331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42C51F2-A3E7-4D46-94C4-A5DAD0A44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5739" y="3409713"/>
            <a:ext cx="3098229" cy="309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36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Multicolor 10">
      <a:dk1>
        <a:sysClr val="windowText" lastClr="000000"/>
      </a:dk1>
      <a:lt1>
        <a:sysClr val="window" lastClr="FFFFFF"/>
      </a:lt1>
      <a:dk2>
        <a:srgbClr val="2D3847"/>
      </a:dk2>
      <a:lt2>
        <a:srgbClr val="111111"/>
      </a:lt2>
      <a:accent1>
        <a:srgbClr val="4BD1FB"/>
      </a:accent1>
      <a:accent2>
        <a:srgbClr val="107CD6"/>
      </a:accent2>
      <a:accent3>
        <a:srgbClr val="AA1BE3"/>
      </a:accent3>
      <a:accent4>
        <a:srgbClr val="E717CE"/>
      </a:accent4>
      <a:accent5>
        <a:srgbClr val="F94994"/>
      </a:accent5>
      <a:accent6>
        <a:srgbClr val="FB85B8"/>
      </a:accent6>
      <a:hlink>
        <a:srgbClr val="0563C1"/>
      </a:hlink>
      <a:folHlink>
        <a:srgbClr val="954F72"/>
      </a:folHlink>
    </a:clrScheme>
    <a:fontScheme name="Другая 4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6110</TotalTime>
  <Words>145</Words>
  <Application>Microsoft Office PowerPoint</Application>
  <PresentationFormat>Широкоэкранный</PresentationFormat>
  <Paragraphs>51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9" baseType="lpstr">
      <vt:lpstr>Aller</vt:lpstr>
      <vt:lpstr>Arial</vt:lpstr>
      <vt:lpstr>Calibri</vt:lpstr>
      <vt:lpstr>Calibri Light</vt:lpstr>
      <vt:lpstr>Gill Sans</vt:lpstr>
      <vt:lpstr>Gotham Bold</vt:lpstr>
      <vt:lpstr>Gotham Light</vt:lpstr>
      <vt:lpstr>HelveticaNeue light</vt:lpstr>
      <vt:lpstr>HelveticaNeue medium</vt:lpstr>
      <vt:lpstr>Montserrat Alternates SemiBold</vt:lpstr>
      <vt:lpstr>Segoe UI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pratamayoga</dc:creator>
  <cp:lastModifiedBy>Влад</cp:lastModifiedBy>
  <cp:revision>280</cp:revision>
  <dcterms:created xsi:type="dcterms:W3CDTF">2017-02-28T05:28:20Z</dcterms:created>
  <dcterms:modified xsi:type="dcterms:W3CDTF">2019-09-29T08:25:08Z</dcterms:modified>
</cp:coreProperties>
</file>